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D3457-583F-41DF-87B3-DD998DF5CA05}" v="675" dt="2024-04-18T07:49:14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1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atero Montero, Marta" userId="5be9396e-168d-4e89-8871-a5524587a32f" providerId="ADAL" clId="{50CD3457-583F-41DF-87B3-DD998DF5CA05}"/>
    <pc:docChg chg="modSld">
      <pc:chgData name="Platero Montero, Marta" userId="5be9396e-168d-4e89-8871-a5524587a32f" providerId="ADAL" clId="{50CD3457-583F-41DF-87B3-DD998DF5CA05}" dt="2024-04-18T07:49:14.852" v="648" actId="255"/>
      <pc:docMkLst>
        <pc:docMk/>
      </pc:docMkLst>
      <pc:sldChg chg="modSp mod">
        <pc:chgData name="Platero Montero, Marta" userId="5be9396e-168d-4e89-8871-a5524587a32f" providerId="ADAL" clId="{50CD3457-583F-41DF-87B3-DD998DF5CA05}" dt="2024-04-18T07:49:14.852" v="648" actId="255"/>
        <pc:sldMkLst>
          <pc:docMk/>
          <pc:sldMk cId="1687065056" sldId="257"/>
        </pc:sldMkLst>
        <pc:spChg chg="mod">
          <ac:chgData name="Platero Montero, Marta" userId="5be9396e-168d-4e89-8871-a5524587a32f" providerId="ADAL" clId="{50CD3457-583F-41DF-87B3-DD998DF5CA05}" dt="2024-04-02T14:42:00.928" v="608" actId="207"/>
          <ac:spMkLst>
            <pc:docMk/>
            <pc:sldMk cId="1687065056" sldId="257"/>
            <ac:spMk id="2" creationId="{43BBF5B3-1CDD-44C8-B48C-036547492FBE}"/>
          </ac:spMkLst>
        </pc:spChg>
        <pc:graphicFrameChg chg="mod">
          <ac:chgData name="Platero Montero, Marta" userId="5be9396e-168d-4e89-8871-a5524587a32f" providerId="ADAL" clId="{50CD3457-583F-41DF-87B3-DD998DF5CA05}" dt="2024-04-18T07:49:14.852" v="648" actId="255"/>
          <ac:graphicFrameMkLst>
            <pc:docMk/>
            <pc:sldMk cId="1687065056" sldId="257"/>
            <ac:graphicFrameMk id="8" creationId="{00000000-0000-0000-0000-000000000000}"/>
          </ac:graphicFrameMkLst>
        </pc:graphicFrameChg>
      </pc:sldChg>
    </pc:docChg>
  </pc:docChgLst>
  <pc:docChgLst>
    <pc:chgData name="Platero Montero, Marta" userId="5be9396e-168d-4e89-8871-a5524587a32f" providerId="ADAL" clId="{294B091B-23C5-483F-91AF-FB628CDA861D}"/>
    <pc:docChg chg="undo custSel modSld">
      <pc:chgData name="Platero Montero, Marta" userId="5be9396e-168d-4e89-8871-a5524587a32f" providerId="ADAL" clId="{294B091B-23C5-483F-91AF-FB628CDA861D}" dt="2022-12-05T13:11:43.205" v="70" actId="20577"/>
      <pc:docMkLst>
        <pc:docMk/>
      </pc:docMkLst>
      <pc:sldChg chg="addSp delSp modSp">
        <pc:chgData name="Platero Montero, Marta" userId="5be9396e-168d-4e89-8871-a5524587a32f" providerId="ADAL" clId="{294B091B-23C5-483F-91AF-FB628CDA861D}" dt="2022-12-05T13:11:43.205" v="70" actId="20577"/>
        <pc:sldMkLst>
          <pc:docMk/>
          <pc:sldMk cId="1687065056" sldId="257"/>
        </pc:sldMkLst>
        <pc:spChg chg="del mod">
          <ac:chgData name="Platero Montero, Marta" userId="5be9396e-168d-4e89-8871-a5524587a32f" providerId="ADAL" clId="{294B091B-23C5-483F-91AF-FB628CDA861D}" dt="2022-12-05T13:07:54.663" v="38" actId="478"/>
          <ac:spMkLst>
            <pc:docMk/>
            <pc:sldMk cId="1687065056" sldId="257"/>
            <ac:spMk id="2" creationId="{00000000-0000-0000-0000-000000000000}"/>
          </ac:spMkLst>
        </pc:spChg>
        <pc:spChg chg="add mod">
          <ac:chgData name="Platero Montero, Marta" userId="5be9396e-168d-4e89-8871-a5524587a32f" providerId="ADAL" clId="{294B091B-23C5-483F-91AF-FB628CDA861D}" dt="2022-12-05T13:11:43.205" v="70" actId="20577"/>
          <ac:spMkLst>
            <pc:docMk/>
            <pc:sldMk cId="1687065056" sldId="257"/>
            <ac:spMk id="2" creationId="{43BBF5B3-1CDD-44C8-B48C-036547492FBE}"/>
          </ac:spMkLst>
        </pc:spChg>
        <pc:graphicFrameChg chg="mod">
          <ac:chgData name="Platero Montero, Marta" userId="5be9396e-168d-4e89-8871-a5524587a32f" providerId="ADAL" clId="{294B091B-23C5-483F-91AF-FB628CDA861D}" dt="2022-12-05T13:08:01.149" v="39" actId="1076"/>
          <ac:graphicFrameMkLst>
            <pc:docMk/>
            <pc:sldMk cId="1687065056" sldId="257"/>
            <ac:graphicFrameMk id="8" creationId="{00000000-0000-0000-0000-000000000000}"/>
          </ac:graphicFrameMkLst>
        </pc:graphicFrameChg>
      </pc:sldChg>
    </pc:docChg>
  </pc:docChgLst>
  <pc:docChgLst>
    <pc:chgData name="Platero Montero, Marta" userId="5be9396e-168d-4e89-8871-a5524587a32f" providerId="ADAL" clId="{D1AF9F68-0283-402B-ACA4-0797940755A1}"/>
    <pc:docChg chg="modSld">
      <pc:chgData name="Platero Montero, Marta" userId="5be9396e-168d-4e89-8871-a5524587a32f" providerId="ADAL" clId="{D1AF9F68-0283-402B-ACA4-0797940755A1}" dt="2023-04-25T16:15:14.815" v="25" actId="20577"/>
      <pc:docMkLst>
        <pc:docMk/>
      </pc:docMkLst>
      <pc:sldChg chg="modSp mod">
        <pc:chgData name="Platero Montero, Marta" userId="5be9396e-168d-4e89-8871-a5524587a32f" providerId="ADAL" clId="{D1AF9F68-0283-402B-ACA4-0797940755A1}" dt="2023-04-25T16:15:14.815" v="25" actId="20577"/>
        <pc:sldMkLst>
          <pc:docMk/>
          <pc:sldMk cId="1687065056" sldId="257"/>
        </pc:sldMkLst>
        <pc:spChg chg="mod">
          <ac:chgData name="Platero Montero, Marta" userId="5be9396e-168d-4e89-8871-a5524587a32f" providerId="ADAL" clId="{D1AF9F68-0283-402B-ACA4-0797940755A1}" dt="2023-04-25T16:15:03.942" v="8" actId="20577"/>
          <ac:spMkLst>
            <pc:docMk/>
            <pc:sldMk cId="1687065056" sldId="257"/>
            <ac:spMk id="2" creationId="{43BBF5B3-1CDD-44C8-B48C-036547492FBE}"/>
          </ac:spMkLst>
        </pc:spChg>
        <pc:graphicFrameChg chg="mod">
          <ac:chgData name="Platero Montero, Marta" userId="5be9396e-168d-4e89-8871-a5524587a32f" providerId="ADAL" clId="{D1AF9F68-0283-402B-ACA4-0797940755A1}" dt="2023-04-25T16:15:14.815" v="25" actId="20577"/>
          <ac:graphicFrameMkLst>
            <pc:docMk/>
            <pc:sldMk cId="1687065056" sldId="257"/>
            <ac:graphicFrameMk id="8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BB4CE-E4D7-48A3-B902-93AE028F87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EFC2F8-2CA0-4A5C-BB06-21BCF23407E1}">
      <dgm:prSet custT="1"/>
      <dgm:spPr>
        <a:solidFill>
          <a:srgbClr val="FFC000"/>
        </a:solidFill>
      </dgm:spPr>
      <dgm:t>
        <a:bodyPr/>
        <a:lstStyle/>
        <a:p>
          <a:r>
            <a:rPr lang="gl-ES" sz="16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Servizos</a:t>
          </a:r>
        </a:p>
        <a:p>
          <a:r>
            <a:rPr lang="gl-ES" sz="16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 Xurídicos</a:t>
          </a:r>
        </a:p>
      </dgm:t>
    </dgm:pt>
    <dgm:pt modelId="{C7BD9D3E-9DF6-480B-B70A-031730D46E7B}" type="parTrans" cxnId="{6DAF7331-CD4F-46E2-A6DD-3C80A1F6A2D5}">
      <dgm:prSet/>
      <dgm:spPr/>
      <dgm:t>
        <a:bodyPr/>
        <a:lstStyle/>
        <a:p>
          <a:endParaRPr lang="es-ES">
            <a:latin typeface="Cartero  "/>
          </a:endParaRPr>
        </a:p>
      </dgm:t>
    </dgm:pt>
    <dgm:pt modelId="{DCD82733-046A-4685-9090-FB72EAAC1CFC}" type="sibTrans" cxnId="{6DAF7331-CD4F-46E2-A6DD-3C80A1F6A2D5}">
      <dgm:prSet/>
      <dgm:spPr/>
      <dgm:t>
        <a:bodyPr/>
        <a:lstStyle/>
        <a:p>
          <a:endParaRPr lang="es-ES">
            <a:latin typeface="Cartero  "/>
          </a:endParaRPr>
        </a:p>
      </dgm:t>
    </dgm:pt>
    <dgm:pt modelId="{652B0E13-8283-4CB2-BA61-A2A845E8A296}">
      <dgm:prSet phldrT="[Texto]" custT="1"/>
      <dgm:spPr>
        <a:solidFill>
          <a:srgbClr val="FFC000"/>
        </a:solidFill>
      </dgm:spPr>
      <dgm:t>
        <a:bodyPr/>
        <a:lstStyle/>
        <a:p>
          <a:r>
            <a:rPr lang="gl-ES" sz="18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CONSELLO DE ADMINISTRACIÓN</a:t>
          </a:r>
        </a:p>
      </dgm:t>
    </dgm:pt>
    <dgm:pt modelId="{B3305EB3-4398-4A90-BB29-1B5A5B4282D4}" type="parTrans" cxnId="{60344BC6-4705-4115-B1AB-5194DAB81721}">
      <dgm:prSet/>
      <dgm:spPr/>
      <dgm:t>
        <a:bodyPr/>
        <a:lstStyle/>
        <a:p>
          <a:endParaRPr lang="es-ES">
            <a:latin typeface="Cartero  "/>
          </a:endParaRPr>
        </a:p>
      </dgm:t>
    </dgm:pt>
    <dgm:pt modelId="{3407F72E-D1DF-4425-9C96-314234F9A333}" type="sibTrans" cxnId="{60344BC6-4705-4115-B1AB-5194DAB81721}">
      <dgm:prSet/>
      <dgm:spPr/>
      <dgm:t>
        <a:bodyPr/>
        <a:lstStyle/>
        <a:p>
          <a:endParaRPr lang="es-ES">
            <a:latin typeface="Cartero  "/>
          </a:endParaRPr>
        </a:p>
      </dgm:t>
    </dgm:pt>
    <dgm:pt modelId="{C85E1847-5255-4463-8C5E-D30100D3C47A}">
      <dgm:prSet phldrT="[Texto]" custT="1"/>
      <dgm:spPr>
        <a:solidFill>
          <a:srgbClr val="FFC000"/>
        </a:solidFill>
      </dgm:spPr>
      <dgm:t>
        <a:bodyPr/>
        <a:lstStyle/>
        <a:p>
          <a:r>
            <a:rPr lang="gl-ES" sz="16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PRESIDENTE</a:t>
          </a:r>
        </a:p>
      </dgm:t>
    </dgm:pt>
    <dgm:pt modelId="{63E5B86E-AAB1-4478-B8B7-B952E76093E6}" type="sibTrans" cxnId="{C50A55D2-E016-48A3-B6C0-3F07689A60DB}">
      <dgm:prSet/>
      <dgm:spPr/>
      <dgm:t>
        <a:bodyPr/>
        <a:lstStyle/>
        <a:p>
          <a:endParaRPr lang="es-ES">
            <a:latin typeface="Cartero  "/>
          </a:endParaRPr>
        </a:p>
      </dgm:t>
    </dgm:pt>
    <dgm:pt modelId="{98F6901B-68D9-4BF5-8A31-C59A98AB1C64}" type="parTrans" cxnId="{C50A55D2-E016-48A3-B6C0-3F07689A60DB}">
      <dgm:prSet/>
      <dgm:spPr/>
      <dgm:t>
        <a:bodyPr/>
        <a:lstStyle/>
        <a:p>
          <a:endParaRPr lang="es-ES">
            <a:latin typeface="Cartero  "/>
          </a:endParaRPr>
        </a:p>
      </dgm:t>
    </dgm:pt>
    <dgm:pt modelId="{DFFB382C-FE41-4E4C-851F-3BF6A9A606C5}">
      <dgm:prSet phldrT="[Texto]" custT="1"/>
      <dgm:spPr>
        <a:solidFill>
          <a:srgbClr val="FFC000"/>
        </a:solidFill>
      </dgm:spPr>
      <dgm:t>
        <a:bodyPr/>
        <a:lstStyle/>
        <a:p>
          <a:r>
            <a:rPr lang="gl-ES" sz="16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Secretaría Xeral e de Políticas Públicas</a:t>
          </a:r>
        </a:p>
      </dgm:t>
    </dgm:pt>
    <dgm:pt modelId="{BC2EF46B-AE32-45D6-87AC-1138E35136B0}" type="sibTrans" cxnId="{724F3968-1331-4E3F-9774-C6D6E6E86A9B}">
      <dgm:prSet/>
      <dgm:spPr/>
      <dgm:t>
        <a:bodyPr/>
        <a:lstStyle/>
        <a:p>
          <a:endParaRPr lang="es-ES">
            <a:latin typeface="Cartero  "/>
          </a:endParaRPr>
        </a:p>
      </dgm:t>
    </dgm:pt>
    <dgm:pt modelId="{037CA885-0217-4088-ABDC-382BAAE2CCF7}" type="parTrans" cxnId="{724F3968-1331-4E3F-9774-C6D6E6E86A9B}">
      <dgm:prSet/>
      <dgm:spPr/>
      <dgm:t>
        <a:bodyPr/>
        <a:lstStyle/>
        <a:p>
          <a:endParaRPr lang="es-ES">
            <a:latin typeface="Cartero  "/>
          </a:endParaRPr>
        </a:p>
      </dgm:t>
    </dgm:pt>
    <dgm:pt modelId="{BD54C217-6A25-4E38-8558-5057C44BEB70}">
      <dgm:prSet custT="1"/>
      <dgm:spPr>
        <a:solidFill>
          <a:srgbClr val="FFC000"/>
        </a:solidFill>
      </dgm:spPr>
      <dgm:t>
        <a:bodyPr/>
        <a:lstStyle/>
        <a:p>
          <a:r>
            <a:rPr lang="gl-ES" sz="16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Finanzas</a:t>
          </a:r>
        </a:p>
      </dgm:t>
    </dgm:pt>
    <dgm:pt modelId="{18FDF966-6F5E-418A-8E9D-A789543776D7}" type="parTrans" cxnId="{883687D2-CCA5-49A5-921B-EFCC70DFF2FA}">
      <dgm:prSet/>
      <dgm:spPr/>
      <dgm:t>
        <a:bodyPr/>
        <a:lstStyle/>
        <a:p>
          <a:endParaRPr lang="es-ES">
            <a:latin typeface="Cartero  "/>
          </a:endParaRPr>
        </a:p>
      </dgm:t>
    </dgm:pt>
    <dgm:pt modelId="{F88B045F-D02F-4451-A95C-F72AD8FDFF5E}" type="sibTrans" cxnId="{883687D2-CCA5-49A5-921B-EFCC70DFF2FA}">
      <dgm:prSet/>
      <dgm:spPr/>
      <dgm:t>
        <a:bodyPr/>
        <a:lstStyle/>
        <a:p>
          <a:endParaRPr lang="es-ES">
            <a:latin typeface="Cartero  "/>
          </a:endParaRPr>
        </a:p>
      </dgm:t>
    </dgm:pt>
    <dgm:pt modelId="{55378E21-B3B4-46A8-9928-F41DCC801B67}">
      <dgm:prSet custT="1"/>
      <dgm:spPr>
        <a:solidFill>
          <a:srgbClr val="FFC000"/>
        </a:solidFill>
      </dgm:spPr>
      <dgm:t>
        <a:bodyPr/>
        <a:lstStyle/>
        <a:p>
          <a:r>
            <a:rPr lang="gl-ES" sz="15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Estratexia, Sustentabilidade e Marca</a:t>
          </a:r>
        </a:p>
      </dgm:t>
    </dgm:pt>
    <dgm:pt modelId="{3822699E-38CD-4B2C-A2A8-85F1A33CC236}" type="parTrans" cxnId="{93A0E5A2-900C-475E-9F15-C1ABE961EA98}">
      <dgm:prSet/>
      <dgm:spPr/>
      <dgm:t>
        <a:bodyPr/>
        <a:lstStyle/>
        <a:p>
          <a:endParaRPr lang="es-ES"/>
        </a:p>
      </dgm:t>
    </dgm:pt>
    <dgm:pt modelId="{38CD907F-4F16-4E0B-A764-87D549CCF18B}" type="sibTrans" cxnId="{93A0E5A2-900C-475E-9F15-C1ABE961EA98}">
      <dgm:prSet/>
      <dgm:spPr/>
      <dgm:t>
        <a:bodyPr/>
        <a:lstStyle/>
        <a:p>
          <a:endParaRPr lang="es-ES"/>
        </a:p>
      </dgm:t>
    </dgm:pt>
    <dgm:pt modelId="{D1F3C4F9-1945-4E0F-9DF1-3BD6B3C153B8}">
      <dgm:prSet custT="1"/>
      <dgm:spPr>
        <a:solidFill>
          <a:srgbClr val="FFC000"/>
        </a:solidFill>
      </dgm:spPr>
      <dgm:t>
        <a:bodyPr/>
        <a:lstStyle/>
        <a:p>
          <a:r>
            <a:rPr lang="gl-ES" sz="16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Comercial</a:t>
          </a:r>
        </a:p>
      </dgm:t>
    </dgm:pt>
    <dgm:pt modelId="{388C115A-B47C-4D39-9BFA-C1644EAE07D5}" type="parTrans" cxnId="{B17FB03A-8F23-4D1D-BD68-371F06A3053E}">
      <dgm:prSet/>
      <dgm:spPr/>
      <dgm:t>
        <a:bodyPr/>
        <a:lstStyle/>
        <a:p>
          <a:endParaRPr lang="es-ES"/>
        </a:p>
      </dgm:t>
    </dgm:pt>
    <dgm:pt modelId="{2F40A358-257A-4553-BD00-84A7242648E6}" type="sibTrans" cxnId="{B17FB03A-8F23-4D1D-BD68-371F06A3053E}">
      <dgm:prSet/>
      <dgm:spPr/>
      <dgm:t>
        <a:bodyPr/>
        <a:lstStyle/>
        <a:p>
          <a:endParaRPr lang="es-ES"/>
        </a:p>
      </dgm:t>
    </dgm:pt>
    <dgm:pt modelId="{263CAC76-BAA0-4C66-A277-C4E7359DA312}">
      <dgm:prSet custT="1"/>
      <dgm:spPr>
        <a:solidFill>
          <a:srgbClr val="FFC000"/>
        </a:solidFill>
      </dgm:spPr>
      <dgm:t>
        <a:bodyPr/>
        <a:lstStyle/>
        <a:p>
          <a:r>
            <a:rPr lang="gl-ES" sz="15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Tecnoloxía e </a:t>
          </a:r>
          <a:r>
            <a:rPr lang="gl-ES" sz="13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Transformación</a:t>
          </a:r>
          <a:r>
            <a:rPr lang="gl-ES" sz="15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 dixital</a:t>
          </a:r>
        </a:p>
      </dgm:t>
    </dgm:pt>
    <dgm:pt modelId="{78CF85FE-DCC0-42BA-8D66-375A91DFF1B4}" type="parTrans" cxnId="{64A86CE7-1619-424E-9A1F-CE033D47C9BB}">
      <dgm:prSet/>
      <dgm:spPr/>
      <dgm:t>
        <a:bodyPr/>
        <a:lstStyle/>
        <a:p>
          <a:endParaRPr lang="es-ES"/>
        </a:p>
      </dgm:t>
    </dgm:pt>
    <dgm:pt modelId="{0850E504-A18E-4DA6-B3C6-F7DED75C5D83}" type="sibTrans" cxnId="{64A86CE7-1619-424E-9A1F-CE033D47C9BB}">
      <dgm:prSet/>
      <dgm:spPr/>
      <dgm:t>
        <a:bodyPr/>
        <a:lstStyle/>
        <a:p>
          <a:endParaRPr lang="es-ES"/>
        </a:p>
      </dgm:t>
    </dgm:pt>
    <dgm:pt modelId="{A6997320-F2B5-4E5C-931D-D53E88BF86D8}">
      <dgm:prSet custT="1"/>
      <dgm:spPr>
        <a:solidFill>
          <a:srgbClr val="FFC000"/>
        </a:solidFill>
      </dgm:spPr>
      <dgm:t>
        <a:bodyPr/>
        <a:lstStyle/>
        <a:p>
          <a:r>
            <a:rPr lang="gl-ES" sz="16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Operacións</a:t>
          </a:r>
        </a:p>
      </dgm:t>
    </dgm:pt>
    <dgm:pt modelId="{295AC8D3-2159-4425-8722-4DB24EA35264}" type="parTrans" cxnId="{EF5524BC-9521-484A-A9B5-7D2EDDFFEFA7}">
      <dgm:prSet/>
      <dgm:spPr/>
      <dgm:t>
        <a:bodyPr/>
        <a:lstStyle/>
        <a:p>
          <a:endParaRPr lang="es-ES"/>
        </a:p>
      </dgm:t>
    </dgm:pt>
    <dgm:pt modelId="{664D950E-86DD-4671-9DB2-2BFA7B362664}" type="sibTrans" cxnId="{EF5524BC-9521-484A-A9B5-7D2EDDFFEFA7}">
      <dgm:prSet/>
      <dgm:spPr/>
      <dgm:t>
        <a:bodyPr/>
        <a:lstStyle/>
        <a:p>
          <a:endParaRPr lang="es-ES"/>
        </a:p>
      </dgm:t>
    </dgm:pt>
    <dgm:pt modelId="{EA5273C8-508D-479E-8BC2-01355BD51489}">
      <dgm:prSet custT="1"/>
      <dgm:spPr>
        <a:solidFill>
          <a:srgbClr val="FFC000"/>
        </a:solidFill>
      </dgm:spPr>
      <dgm:t>
        <a:bodyPr/>
        <a:lstStyle/>
        <a:p>
          <a:r>
            <a:rPr lang="gl-ES" sz="16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Recursos Humanos</a:t>
          </a:r>
        </a:p>
      </dgm:t>
    </dgm:pt>
    <dgm:pt modelId="{2BA0546C-5408-41D9-B5BC-A88F49F2B055}" type="parTrans" cxnId="{4F7673A9-F10D-412D-A67F-23D7E5B67153}">
      <dgm:prSet/>
      <dgm:spPr/>
      <dgm:t>
        <a:bodyPr/>
        <a:lstStyle/>
        <a:p>
          <a:endParaRPr lang="es-ES"/>
        </a:p>
      </dgm:t>
    </dgm:pt>
    <dgm:pt modelId="{1D0DBDAF-44DC-4B62-9322-8B7A46368FFB}" type="sibTrans" cxnId="{4F7673A9-F10D-412D-A67F-23D7E5B67153}">
      <dgm:prSet/>
      <dgm:spPr/>
      <dgm:t>
        <a:bodyPr/>
        <a:lstStyle/>
        <a:p>
          <a:endParaRPr lang="es-ES"/>
        </a:p>
      </dgm:t>
    </dgm:pt>
    <dgm:pt modelId="{B0DAA6A9-135B-4CAF-8E05-5DBD9C41F387}">
      <dgm:prSet custT="1"/>
      <dgm:spPr>
        <a:solidFill>
          <a:srgbClr val="FFC000"/>
        </a:solidFill>
      </dgm:spPr>
      <dgm:t>
        <a:bodyPr/>
        <a:lstStyle/>
        <a:p>
          <a:r>
            <a:rPr lang="gl-ES" sz="16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Auditoría e Control</a:t>
          </a:r>
        </a:p>
      </dgm:t>
    </dgm:pt>
    <dgm:pt modelId="{B781C7A1-D7A6-43FF-8131-5958DF30C5B7}" type="parTrans" cxnId="{9AC4C375-A4F6-43A5-85C1-6F5AF187E85C}">
      <dgm:prSet/>
      <dgm:spPr/>
      <dgm:t>
        <a:bodyPr/>
        <a:lstStyle/>
        <a:p>
          <a:endParaRPr lang="es-ES"/>
        </a:p>
      </dgm:t>
    </dgm:pt>
    <dgm:pt modelId="{DFE9CD8E-0DD4-44F6-B52F-BD91EC879543}" type="sibTrans" cxnId="{9AC4C375-A4F6-43A5-85C1-6F5AF187E85C}">
      <dgm:prSet/>
      <dgm:spPr/>
      <dgm:t>
        <a:bodyPr/>
        <a:lstStyle/>
        <a:p>
          <a:endParaRPr lang="es-ES"/>
        </a:p>
      </dgm:t>
    </dgm:pt>
    <dgm:pt modelId="{D37DFF52-5F89-45E9-8A10-684BB5AC0293}" type="pres">
      <dgm:prSet presAssocID="{BDFBB4CE-E4D7-48A3-B902-93AE028F87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93FAB0E-A46F-435C-8B9A-A5E5C62125D6}" type="pres">
      <dgm:prSet presAssocID="{C85E1847-5255-4463-8C5E-D30100D3C47A}" presName="hierRoot1" presStyleCnt="0">
        <dgm:presLayoutVars>
          <dgm:hierBranch val="init"/>
        </dgm:presLayoutVars>
      </dgm:prSet>
      <dgm:spPr/>
    </dgm:pt>
    <dgm:pt modelId="{16995D0C-8CE1-48BA-8564-AFB9FBF7E6C9}" type="pres">
      <dgm:prSet presAssocID="{C85E1847-5255-4463-8C5E-D30100D3C47A}" presName="rootComposite1" presStyleCnt="0"/>
      <dgm:spPr/>
    </dgm:pt>
    <dgm:pt modelId="{FC25F727-D89D-465F-A3AB-812DDAC299CC}" type="pres">
      <dgm:prSet presAssocID="{C85E1847-5255-4463-8C5E-D30100D3C47A}" presName="rootText1" presStyleLbl="node0" presStyleIdx="0" presStyleCnt="2">
        <dgm:presLayoutVars>
          <dgm:chPref val="3"/>
        </dgm:presLayoutVars>
      </dgm:prSet>
      <dgm:spPr/>
    </dgm:pt>
    <dgm:pt modelId="{9429A822-0633-4B22-BFC5-E9C27D78073C}" type="pres">
      <dgm:prSet presAssocID="{C85E1847-5255-4463-8C5E-D30100D3C47A}" presName="rootConnector1" presStyleLbl="node1" presStyleIdx="0" presStyleCnt="0"/>
      <dgm:spPr/>
    </dgm:pt>
    <dgm:pt modelId="{387E9282-A18E-4BD8-83FB-25ED2EDD6F1E}" type="pres">
      <dgm:prSet presAssocID="{C85E1847-5255-4463-8C5E-D30100D3C47A}" presName="hierChild2" presStyleCnt="0"/>
      <dgm:spPr/>
    </dgm:pt>
    <dgm:pt modelId="{A24AB225-4060-424F-A5C3-262BD8AE425E}" type="pres">
      <dgm:prSet presAssocID="{037CA885-0217-4088-ABDC-382BAAE2CCF7}" presName="Name37" presStyleLbl="parChTrans1D2" presStyleIdx="0" presStyleCnt="9"/>
      <dgm:spPr/>
    </dgm:pt>
    <dgm:pt modelId="{01CCE635-5FD6-411A-A878-01D83864FD36}" type="pres">
      <dgm:prSet presAssocID="{DFFB382C-FE41-4E4C-851F-3BF6A9A606C5}" presName="hierRoot2" presStyleCnt="0">
        <dgm:presLayoutVars>
          <dgm:hierBranch val="init"/>
        </dgm:presLayoutVars>
      </dgm:prSet>
      <dgm:spPr/>
    </dgm:pt>
    <dgm:pt modelId="{565E6E3F-8618-46DB-B2C7-64292B65AAA4}" type="pres">
      <dgm:prSet presAssocID="{DFFB382C-FE41-4E4C-851F-3BF6A9A606C5}" presName="rootComposite" presStyleCnt="0"/>
      <dgm:spPr/>
    </dgm:pt>
    <dgm:pt modelId="{E55BF258-B7A1-4F1D-A556-8758E8D70416}" type="pres">
      <dgm:prSet presAssocID="{DFFB382C-FE41-4E4C-851F-3BF6A9A606C5}" presName="rootText" presStyleLbl="node2" presStyleIdx="0" presStyleCnt="9" custScaleY="236340">
        <dgm:presLayoutVars>
          <dgm:chPref val="3"/>
        </dgm:presLayoutVars>
      </dgm:prSet>
      <dgm:spPr/>
    </dgm:pt>
    <dgm:pt modelId="{F743E08B-F1F6-42E7-83EF-2D371E1344BD}" type="pres">
      <dgm:prSet presAssocID="{DFFB382C-FE41-4E4C-851F-3BF6A9A606C5}" presName="rootConnector" presStyleLbl="node2" presStyleIdx="0" presStyleCnt="9"/>
      <dgm:spPr/>
    </dgm:pt>
    <dgm:pt modelId="{F1526916-5A05-4CC9-A53E-007DC240E887}" type="pres">
      <dgm:prSet presAssocID="{DFFB382C-FE41-4E4C-851F-3BF6A9A606C5}" presName="hierChild4" presStyleCnt="0"/>
      <dgm:spPr/>
    </dgm:pt>
    <dgm:pt modelId="{BF7F75D7-BB81-4BD9-8665-D3A2A238452E}" type="pres">
      <dgm:prSet presAssocID="{DFFB382C-FE41-4E4C-851F-3BF6A9A606C5}" presName="hierChild5" presStyleCnt="0"/>
      <dgm:spPr/>
    </dgm:pt>
    <dgm:pt modelId="{331C5311-1A41-4F1C-9E2B-403D11A3FB82}" type="pres">
      <dgm:prSet presAssocID="{C7BD9D3E-9DF6-480B-B70A-031730D46E7B}" presName="Name37" presStyleLbl="parChTrans1D2" presStyleIdx="1" presStyleCnt="9"/>
      <dgm:spPr/>
    </dgm:pt>
    <dgm:pt modelId="{42241A7D-7799-48C9-B2EF-2644B382B55D}" type="pres">
      <dgm:prSet presAssocID="{7CEFC2F8-2CA0-4A5C-BB06-21BCF23407E1}" presName="hierRoot2" presStyleCnt="0">
        <dgm:presLayoutVars>
          <dgm:hierBranch val="init"/>
        </dgm:presLayoutVars>
      </dgm:prSet>
      <dgm:spPr/>
    </dgm:pt>
    <dgm:pt modelId="{4BE821BF-E9D6-43B8-83D2-73BC3FE2680F}" type="pres">
      <dgm:prSet presAssocID="{7CEFC2F8-2CA0-4A5C-BB06-21BCF23407E1}" presName="rootComposite" presStyleCnt="0"/>
      <dgm:spPr/>
    </dgm:pt>
    <dgm:pt modelId="{E5E5A3A6-E495-4BE5-93F3-456D04FB3AF9}" type="pres">
      <dgm:prSet presAssocID="{7CEFC2F8-2CA0-4A5C-BB06-21BCF23407E1}" presName="rootText" presStyleLbl="node2" presStyleIdx="1" presStyleCnt="9" custScaleY="242679">
        <dgm:presLayoutVars>
          <dgm:chPref val="3"/>
        </dgm:presLayoutVars>
      </dgm:prSet>
      <dgm:spPr/>
    </dgm:pt>
    <dgm:pt modelId="{1B9D05C6-3C9F-4879-A5A5-D604DC3F187E}" type="pres">
      <dgm:prSet presAssocID="{7CEFC2F8-2CA0-4A5C-BB06-21BCF23407E1}" presName="rootConnector" presStyleLbl="node2" presStyleIdx="1" presStyleCnt="9"/>
      <dgm:spPr/>
    </dgm:pt>
    <dgm:pt modelId="{D1A3479B-7C02-422A-AF22-B8684BDA974C}" type="pres">
      <dgm:prSet presAssocID="{7CEFC2F8-2CA0-4A5C-BB06-21BCF23407E1}" presName="hierChild4" presStyleCnt="0"/>
      <dgm:spPr/>
    </dgm:pt>
    <dgm:pt modelId="{983EABC6-3003-40E1-BA00-715DA867F531}" type="pres">
      <dgm:prSet presAssocID="{7CEFC2F8-2CA0-4A5C-BB06-21BCF23407E1}" presName="hierChild5" presStyleCnt="0"/>
      <dgm:spPr/>
    </dgm:pt>
    <dgm:pt modelId="{73DD239B-EDFB-43CB-8F69-794E547C69F1}" type="pres">
      <dgm:prSet presAssocID="{18FDF966-6F5E-418A-8E9D-A789543776D7}" presName="Name37" presStyleLbl="parChTrans1D2" presStyleIdx="2" presStyleCnt="9"/>
      <dgm:spPr/>
    </dgm:pt>
    <dgm:pt modelId="{C82F6F6D-044E-4435-B841-FA90D85F4821}" type="pres">
      <dgm:prSet presAssocID="{BD54C217-6A25-4E38-8558-5057C44BEB70}" presName="hierRoot2" presStyleCnt="0">
        <dgm:presLayoutVars>
          <dgm:hierBranch val="init"/>
        </dgm:presLayoutVars>
      </dgm:prSet>
      <dgm:spPr/>
    </dgm:pt>
    <dgm:pt modelId="{6B6DDE42-B0ED-4D3B-AB6F-31B152A64EB3}" type="pres">
      <dgm:prSet presAssocID="{BD54C217-6A25-4E38-8558-5057C44BEB70}" presName="rootComposite" presStyleCnt="0"/>
      <dgm:spPr/>
    </dgm:pt>
    <dgm:pt modelId="{0CCA4551-308F-41A6-841C-EA2BBCBEF2C6}" type="pres">
      <dgm:prSet presAssocID="{BD54C217-6A25-4E38-8558-5057C44BEB70}" presName="rootText" presStyleLbl="node2" presStyleIdx="2" presStyleCnt="9" custScaleY="242679">
        <dgm:presLayoutVars>
          <dgm:chPref val="3"/>
        </dgm:presLayoutVars>
      </dgm:prSet>
      <dgm:spPr/>
    </dgm:pt>
    <dgm:pt modelId="{D09CD246-1ED2-4AB8-97AE-E077368859D6}" type="pres">
      <dgm:prSet presAssocID="{BD54C217-6A25-4E38-8558-5057C44BEB70}" presName="rootConnector" presStyleLbl="node2" presStyleIdx="2" presStyleCnt="9"/>
      <dgm:spPr/>
    </dgm:pt>
    <dgm:pt modelId="{6BB5265D-90F1-46AE-8CB0-AC2A3778DA47}" type="pres">
      <dgm:prSet presAssocID="{BD54C217-6A25-4E38-8558-5057C44BEB70}" presName="hierChild4" presStyleCnt="0"/>
      <dgm:spPr/>
    </dgm:pt>
    <dgm:pt modelId="{83BBAA63-9B60-4D29-A494-E50A1A94AE80}" type="pres">
      <dgm:prSet presAssocID="{BD54C217-6A25-4E38-8558-5057C44BEB70}" presName="hierChild5" presStyleCnt="0"/>
      <dgm:spPr/>
    </dgm:pt>
    <dgm:pt modelId="{36CBF6B6-7973-4D69-AD4B-C1AC22430781}" type="pres">
      <dgm:prSet presAssocID="{2BA0546C-5408-41D9-B5BC-A88F49F2B055}" presName="Name37" presStyleLbl="parChTrans1D2" presStyleIdx="3" presStyleCnt="9"/>
      <dgm:spPr/>
    </dgm:pt>
    <dgm:pt modelId="{919D34D1-74C1-4C05-AB99-B859AC26184C}" type="pres">
      <dgm:prSet presAssocID="{EA5273C8-508D-479E-8BC2-01355BD51489}" presName="hierRoot2" presStyleCnt="0">
        <dgm:presLayoutVars>
          <dgm:hierBranch val="init"/>
        </dgm:presLayoutVars>
      </dgm:prSet>
      <dgm:spPr/>
    </dgm:pt>
    <dgm:pt modelId="{8F59EBE0-CC9A-4D83-90E2-FF71F6EBA56B}" type="pres">
      <dgm:prSet presAssocID="{EA5273C8-508D-479E-8BC2-01355BD51489}" presName="rootComposite" presStyleCnt="0"/>
      <dgm:spPr/>
    </dgm:pt>
    <dgm:pt modelId="{85D07FF1-30F7-42A5-B713-3C3D93E5C8FA}" type="pres">
      <dgm:prSet presAssocID="{EA5273C8-508D-479E-8BC2-01355BD51489}" presName="rootText" presStyleLbl="node2" presStyleIdx="3" presStyleCnt="9" custScaleY="242679">
        <dgm:presLayoutVars>
          <dgm:chPref val="3"/>
        </dgm:presLayoutVars>
      </dgm:prSet>
      <dgm:spPr/>
    </dgm:pt>
    <dgm:pt modelId="{6BC52232-6515-485F-A503-D57D3ED53859}" type="pres">
      <dgm:prSet presAssocID="{EA5273C8-508D-479E-8BC2-01355BD51489}" presName="rootConnector" presStyleLbl="node2" presStyleIdx="3" presStyleCnt="9"/>
      <dgm:spPr/>
    </dgm:pt>
    <dgm:pt modelId="{5E4C2DD2-1693-4B7D-B7C1-83AA65264A89}" type="pres">
      <dgm:prSet presAssocID="{EA5273C8-508D-479E-8BC2-01355BD51489}" presName="hierChild4" presStyleCnt="0"/>
      <dgm:spPr/>
    </dgm:pt>
    <dgm:pt modelId="{E8C98CBC-743A-464B-A445-1225BEFE0319}" type="pres">
      <dgm:prSet presAssocID="{EA5273C8-508D-479E-8BC2-01355BD51489}" presName="hierChild5" presStyleCnt="0"/>
      <dgm:spPr/>
    </dgm:pt>
    <dgm:pt modelId="{98FFEA88-CCA7-4015-B2CE-FC4E0BFDA392}" type="pres">
      <dgm:prSet presAssocID="{3822699E-38CD-4B2C-A2A8-85F1A33CC236}" presName="Name37" presStyleLbl="parChTrans1D2" presStyleIdx="4" presStyleCnt="9"/>
      <dgm:spPr/>
    </dgm:pt>
    <dgm:pt modelId="{F8941F8A-740B-4F9F-A419-7626D03118AA}" type="pres">
      <dgm:prSet presAssocID="{55378E21-B3B4-46A8-9928-F41DCC801B67}" presName="hierRoot2" presStyleCnt="0">
        <dgm:presLayoutVars>
          <dgm:hierBranch val="init"/>
        </dgm:presLayoutVars>
      </dgm:prSet>
      <dgm:spPr/>
    </dgm:pt>
    <dgm:pt modelId="{B6CE181E-DBE8-4C0A-9071-89388381B459}" type="pres">
      <dgm:prSet presAssocID="{55378E21-B3B4-46A8-9928-F41DCC801B67}" presName="rootComposite" presStyleCnt="0"/>
      <dgm:spPr/>
    </dgm:pt>
    <dgm:pt modelId="{9E8EFD14-EC33-4DB0-95CF-728CB9C7EF75}" type="pres">
      <dgm:prSet presAssocID="{55378E21-B3B4-46A8-9928-F41DCC801B67}" presName="rootText" presStyleLbl="node2" presStyleIdx="4" presStyleCnt="9" custScaleX="121916" custScaleY="242679">
        <dgm:presLayoutVars>
          <dgm:chPref val="3"/>
        </dgm:presLayoutVars>
      </dgm:prSet>
      <dgm:spPr/>
    </dgm:pt>
    <dgm:pt modelId="{8DA2F168-BF44-441A-AC8D-00D210409396}" type="pres">
      <dgm:prSet presAssocID="{55378E21-B3B4-46A8-9928-F41DCC801B67}" presName="rootConnector" presStyleLbl="node2" presStyleIdx="4" presStyleCnt="9"/>
      <dgm:spPr/>
    </dgm:pt>
    <dgm:pt modelId="{0C23D157-9B94-45F0-8BFA-DC32C4902EC0}" type="pres">
      <dgm:prSet presAssocID="{55378E21-B3B4-46A8-9928-F41DCC801B67}" presName="hierChild4" presStyleCnt="0"/>
      <dgm:spPr/>
    </dgm:pt>
    <dgm:pt modelId="{01E57E1E-8807-41E9-B0ED-4928747BFFE0}" type="pres">
      <dgm:prSet presAssocID="{55378E21-B3B4-46A8-9928-F41DCC801B67}" presName="hierChild5" presStyleCnt="0"/>
      <dgm:spPr/>
    </dgm:pt>
    <dgm:pt modelId="{B4785A2F-4FD6-4FD0-A9D2-BA9C869FC91A}" type="pres">
      <dgm:prSet presAssocID="{388C115A-B47C-4D39-9BFA-C1644EAE07D5}" presName="Name37" presStyleLbl="parChTrans1D2" presStyleIdx="5" presStyleCnt="9"/>
      <dgm:spPr/>
    </dgm:pt>
    <dgm:pt modelId="{0022A15E-91BE-402F-8663-F454FABE3B8B}" type="pres">
      <dgm:prSet presAssocID="{D1F3C4F9-1945-4E0F-9DF1-3BD6B3C153B8}" presName="hierRoot2" presStyleCnt="0">
        <dgm:presLayoutVars>
          <dgm:hierBranch val="init"/>
        </dgm:presLayoutVars>
      </dgm:prSet>
      <dgm:spPr/>
    </dgm:pt>
    <dgm:pt modelId="{8695E146-9064-45E5-B8E7-4860CA9B9659}" type="pres">
      <dgm:prSet presAssocID="{D1F3C4F9-1945-4E0F-9DF1-3BD6B3C153B8}" presName="rootComposite" presStyleCnt="0"/>
      <dgm:spPr/>
    </dgm:pt>
    <dgm:pt modelId="{C6E6AFB8-5E73-43CD-AE18-F677529E055C}" type="pres">
      <dgm:prSet presAssocID="{D1F3C4F9-1945-4E0F-9DF1-3BD6B3C153B8}" presName="rootText" presStyleLbl="node2" presStyleIdx="5" presStyleCnt="9" custScaleY="242679">
        <dgm:presLayoutVars>
          <dgm:chPref val="3"/>
        </dgm:presLayoutVars>
      </dgm:prSet>
      <dgm:spPr/>
    </dgm:pt>
    <dgm:pt modelId="{EF18B538-8AE8-4DC7-AD7F-60056B0709EE}" type="pres">
      <dgm:prSet presAssocID="{D1F3C4F9-1945-4E0F-9DF1-3BD6B3C153B8}" presName="rootConnector" presStyleLbl="node2" presStyleIdx="5" presStyleCnt="9"/>
      <dgm:spPr/>
    </dgm:pt>
    <dgm:pt modelId="{A8F9820D-89CF-4474-8474-278F6657389E}" type="pres">
      <dgm:prSet presAssocID="{D1F3C4F9-1945-4E0F-9DF1-3BD6B3C153B8}" presName="hierChild4" presStyleCnt="0"/>
      <dgm:spPr/>
    </dgm:pt>
    <dgm:pt modelId="{E2513451-CCDF-4369-802D-CD045EFA4864}" type="pres">
      <dgm:prSet presAssocID="{D1F3C4F9-1945-4E0F-9DF1-3BD6B3C153B8}" presName="hierChild5" presStyleCnt="0"/>
      <dgm:spPr/>
    </dgm:pt>
    <dgm:pt modelId="{23588C06-F87A-4AA2-AA67-F1C7A93A4AD0}" type="pres">
      <dgm:prSet presAssocID="{78CF85FE-DCC0-42BA-8D66-375A91DFF1B4}" presName="Name37" presStyleLbl="parChTrans1D2" presStyleIdx="6" presStyleCnt="9"/>
      <dgm:spPr/>
    </dgm:pt>
    <dgm:pt modelId="{602B2673-5F94-4D54-B388-679949A73C7F}" type="pres">
      <dgm:prSet presAssocID="{263CAC76-BAA0-4C66-A277-C4E7359DA312}" presName="hierRoot2" presStyleCnt="0">
        <dgm:presLayoutVars>
          <dgm:hierBranch val="init"/>
        </dgm:presLayoutVars>
      </dgm:prSet>
      <dgm:spPr/>
    </dgm:pt>
    <dgm:pt modelId="{BE137D12-CCCF-4EAC-970A-B8376E1E994B}" type="pres">
      <dgm:prSet presAssocID="{263CAC76-BAA0-4C66-A277-C4E7359DA312}" presName="rootComposite" presStyleCnt="0"/>
      <dgm:spPr/>
    </dgm:pt>
    <dgm:pt modelId="{5DB6AAE6-172F-45F7-9D54-4156DE4A7F5D}" type="pres">
      <dgm:prSet presAssocID="{263CAC76-BAA0-4C66-A277-C4E7359DA312}" presName="rootText" presStyleLbl="node2" presStyleIdx="6" presStyleCnt="9" custScaleY="242679">
        <dgm:presLayoutVars>
          <dgm:chPref val="3"/>
        </dgm:presLayoutVars>
      </dgm:prSet>
      <dgm:spPr/>
    </dgm:pt>
    <dgm:pt modelId="{4009A127-01A4-42A4-976C-E89AC5BCE4F3}" type="pres">
      <dgm:prSet presAssocID="{263CAC76-BAA0-4C66-A277-C4E7359DA312}" presName="rootConnector" presStyleLbl="node2" presStyleIdx="6" presStyleCnt="9"/>
      <dgm:spPr/>
    </dgm:pt>
    <dgm:pt modelId="{7DD01032-869C-4548-89FA-3C0EE5B0FC1E}" type="pres">
      <dgm:prSet presAssocID="{263CAC76-BAA0-4C66-A277-C4E7359DA312}" presName="hierChild4" presStyleCnt="0"/>
      <dgm:spPr/>
    </dgm:pt>
    <dgm:pt modelId="{E614F199-E095-4D35-9A92-D7F34897D824}" type="pres">
      <dgm:prSet presAssocID="{263CAC76-BAA0-4C66-A277-C4E7359DA312}" presName="hierChild5" presStyleCnt="0"/>
      <dgm:spPr/>
    </dgm:pt>
    <dgm:pt modelId="{8D270E7B-BEEE-4137-A725-44F84C19C4C9}" type="pres">
      <dgm:prSet presAssocID="{295AC8D3-2159-4425-8722-4DB24EA35264}" presName="Name37" presStyleLbl="parChTrans1D2" presStyleIdx="7" presStyleCnt="9"/>
      <dgm:spPr/>
    </dgm:pt>
    <dgm:pt modelId="{A769B3FD-C61C-47F0-A378-7C9E7D5D2920}" type="pres">
      <dgm:prSet presAssocID="{A6997320-F2B5-4E5C-931D-D53E88BF86D8}" presName="hierRoot2" presStyleCnt="0">
        <dgm:presLayoutVars>
          <dgm:hierBranch val="init"/>
        </dgm:presLayoutVars>
      </dgm:prSet>
      <dgm:spPr/>
    </dgm:pt>
    <dgm:pt modelId="{1870C43F-2BE4-4D72-B5B7-AF7EC808AABD}" type="pres">
      <dgm:prSet presAssocID="{A6997320-F2B5-4E5C-931D-D53E88BF86D8}" presName="rootComposite" presStyleCnt="0"/>
      <dgm:spPr/>
    </dgm:pt>
    <dgm:pt modelId="{5AA0A63F-2A23-44E5-A71A-49CF220C94D9}" type="pres">
      <dgm:prSet presAssocID="{A6997320-F2B5-4E5C-931D-D53E88BF86D8}" presName="rootText" presStyleLbl="node2" presStyleIdx="7" presStyleCnt="9" custScaleY="242679" custLinFactNeighborX="-2415">
        <dgm:presLayoutVars>
          <dgm:chPref val="3"/>
        </dgm:presLayoutVars>
      </dgm:prSet>
      <dgm:spPr/>
    </dgm:pt>
    <dgm:pt modelId="{4C774FA9-8AFC-49FA-8D42-1159DD615B05}" type="pres">
      <dgm:prSet presAssocID="{A6997320-F2B5-4E5C-931D-D53E88BF86D8}" presName="rootConnector" presStyleLbl="node2" presStyleIdx="7" presStyleCnt="9"/>
      <dgm:spPr/>
    </dgm:pt>
    <dgm:pt modelId="{5DAD1008-5843-4F20-9D59-B2E20AE901F5}" type="pres">
      <dgm:prSet presAssocID="{A6997320-F2B5-4E5C-931D-D53E88BF86D8}" presName="hierChild4" presStyleCnt="0"/>
      <dgm:spPr/>
    </dgm:pt>
    <dgm:pt modelId="{A9310D82-E9E0-4326-BE3F-BB2DFA7052F7}" type="pres">
      <dgm:prSet presAssocID="{A6997320-F2B5-4E5C-931D-D53E88BF86D8}" presName="hierChild5" presStyleCnt="0"/>
      <dgm:spPr/>
    </dgm:pt>
    <dgm:pt modelId="{2E4338AC-B06A-4CD1-8ECD-F185BE4BDDBD}" type="pres">
      <dgm:prSet presAssocID="{B781C7A1-D7A6-43FF-8131-5958DF30C5B7}" presName="Name37" presStyleLbl="parChTrans1D2" presStyleIdx="8" presStyleCnt="9"/>
      <dgm:spPr/>
    </dgm:pt>
    <dgm:pt modelId="{3C05ECCA-5B47-4E3F-A08E-EED1118A96FF}" type="pres">
      <dgm:prSet presAssocID="{B0DAA6A9-135B-4CAF-8E05-5DBD9C41F387}" presName="hierRoot2" presStyleCnt="0">
        <dgm:presLayoutVars>
          <dgm:hierBranch val="init"/>
        </dgm:presLayoutVars>
      </dgm:prSet>
      <dgm:spPr/>
    </dgm:pt>
    <dgm:pt modelId="{C537BB87-83B7-4176-B962-9AFE8ED2E87E}" type="pres">
      <dgm:prSet presAssocID="{B0DAA6A9-135B-4CAF-8E05-5DBD9C41F387}" presName="rootComposite" presStyleCnt="0"/>
      <dgm:spPr/>
    </dgm:pt>
    <dgm:pt modelId="{73BC9753-C506-4C00-818E-80EAC9E0FD82}" type="pres">
      <dgm:prSet presAssocID="{B0DAA6A9-135B-4CAF-8E05-5DBD9C41F387}" presName="rootText" presStyleLbl="node2" presStyleIdx="8" presStyleCnt="9" custScaleY="242496">
        <dgm:presLayoutVars>
          <dgm:chPref val="3"/>
        </dgm:presLayoutVars>
      </dgm:prSet>
      <dgm:spPr/>
    </dgm:pt>
    <dgm:pt modelId="{ECC2109D-DA39-4E5D-9786-97BD578B8B20}" type="pres">
      <dgm:prSet presAssocID="{B0DAA6A9-135B-4CAF-8E05-5DBD9C41F387}" presName="rootConnector" presStyleLbl="node2" presStyleIdx="8" presStyleCnt="9"/>
      <dgm:spPr/>
    </dgm:pt>
    <dgm:pt modelId="{44CFCA05-5FBB-4D1A-B046-D8937F478CA0}" type="pres">
      <dgm:prSet presAssocID="{B0DAA6A9-135B-4CAF-8E05-5DBD9C41F387}" presName="hierChild4" presStyleCnt="0"/>
      <dgm:spPr/>
    </dgm:pt>
    <dgm:pt modelId="{87E873A0-7265-4733-AF17-3C1D687E5282}" type="pres">
      <dgm:prSet presAssocID="{B0DAA6A9-135B-4CAF-8E05-5DBD9C41F387}" presName="hierChild5" presStyleCnt="0"/>
      <dgm:spPr/>
    </dgm:pt>
    <dgm:pt modelId="{68D494E4-3AC6-4436-A44D-DC52BC0B54F3}" type="pres">
      <dgm:prSet presAssocID="{C85E1847-5255-4463-8C5E-D30100D3C47A}" presName="hierChild3" presStyleCnt="0"/>
      <dgm:spPr/>
    </dgm:pt>
    <dgm:pt modelId="{B07CB760-BA18-46D2-A400-47E72D8FC5AD}" type="pres">
      <dgm:prSet presAssocID="{652B0E13-8283-4CB2-BA61-A2A845E8A296}" presName="hierRoot1" presStyleCnt="0">
        <dgm:presLayoutVars>
          <dgm:hierBranch val="init"/>
        </dgm:presLayoutVars>
      </dgm:prSet>
      <dgm:spPr/>
    </dgm:pt>
    <dgm:pt modelId="{84C33477-E47C-407A-9E72-C1C35E3BAB93}" type="pres">
      <dgm:prSet presAssocID="{652B0E13-8283-4CB2-BA61-A2A845E8A296}" presName="rootComposite1" presStyleCnt="0"/>
      <dgm:spPr/>
    </dgm:pt>
    <dgm:pt modelId="{4F812181-4082-4CC2-A72D-A4D07A69115E}" type="pres">
      <dgm:prSet presAssocID="{652B0E13-8283-4CB2-BA61-A2A845E8A296}" presName="rootText1" presStyleLbl="node0" presStyleIdx="1" presStyleCnt="2" custScaleX="158271" custScaleY="134561" custLinFactX="-43182" custLinFactY="-62120" custLinFactNeighborX="-100000" custLinFactNeighborY="-100000">
        <dgm:presLayoutVars>
          <dgm:chPref val="3"/>
        </dgm:presLayoutVars>
      </dgm:prSet>
      <dgm:spPr/>
    </dgm:pt>
    <dgm:pt modelId="{771B11F5-EBF5-4265-B275-9209460710F1}" type="pres">
      <dgm:prSet presAssocID="{652B0E13-8283-4CB2-BA61-A2A845E8A296}" presName="rootConnector1" presStyleLbl="node1" presStyleIdx="0" presStyleCnt="0"/>
      <dgm:spPr/>
    </dgm:pt>
    <dgm:pt modelId="{CC33058C-EA4D-487B-BC53-8DD37C56982B}" type="pres">
      <dgm:prSet presAssocID="{652B0E13-8283-4CB2-BA61-A2A845E8A296}" presName="hierChild2" presStyleCnt="0"/>
      <dgm:spPr/>
    </dgm:pt>
    <dgm:pt modelId="{5EC9AC44-C8F4-41B8-803B-BF3FA9D7237D}" type="pres">
      <dgm:prSet presAssocID="{652B0E13-8283-4CB2-BA61-A2A845E8A296}" presName="hierChild3" presStyleCnt="0"/>
      <dgm:spPr/>
    </dgm:pt>
  </dgm:ptLst>
  <dgm:cxnLst>
    <dgm:cxn modelId="{3422C002-588D-4F33-9C44-42C5F3AFD54D}" type="presOf" srcId="{EA5273C8-508D-479E-8BC2-01355BD51489}" destId="{6BC52232-6515-485F-A503-D57D3ED53859}" srcOrd="1" destOrd="0" presId="urn:microsoft.com/office/officeart/2005/8/layout/orgChart1"/>
    <dgm:cxn modelId="{EB7EF809-A079-48AB-8324-CBA2D29F4555}" type="presOf" srcId="{BDFBB4CE-E4D7-48A3-B902-93AE028F87F0}" destId="{D37DFF52-5F89-45E9-8A10-684BB5AC0293}" srcOrd="0" destOrd="0" presId="urn:microsoft.com/office/officeart/2005/8/layout/orgChart1"/>
    <dgm:cxn modelId="{DBDCA40C-FC60-4176-B114-62F0798288D9}" type="presOf" srcId="{2BA0546C-5408-41D9-B5BC-A88F49F2B055}" destId="{36CBF6B6-7973-4D69-AD4B-C1AC22430781}" srcOrd="0" destOrd="0" presId="urn:microsoft.com/office/officeart/2005/8/layout/orgChart1"/>
    <dgm:cxn modelId="{9EB85019-CA0C-4FA4-976D-17D0B21257F9}" type="presOf" srcId="{B0DAA6A9-135B-4CAF-8E05-5DBD9C41F387}" destId="{73BC9753-C506-4C00-818E-80EAC9E0FD82}" srcOrd="0" destOrd="0" presId="urn:microsoft.com/office/officeart/2005/8/layout/orgChart1"/>
    <dgm:cxn modelId="{11CD3A1A-7B2B-4CDC-835E-1C31C86C9EC9}" type="presOf" srcId="{C85E1847-5255-4463-8C5E-D30100D3C47A}" destId="{FC25F727-D89D-465F-A3AB-812DDAC299CC}" srcOrd="0" destOrd="0" presId="urn:microsoft.com/office/officeart/2005/8/layout/orgChart1"/>
    <dgm:cxn modelId="{C48E4F1E-9F4A-4E3D-BA6F-11F1B913B55C}" type="presOf" srcId="{263CAC76-BAA0-4C66-A277-C4E7359DA312}" destId="{5DB6AAE6-172F-45F7-9D54-4156DE4A7F5D}" srcOrd="0" destOrd="0" presId="urn:microsoft.com/office/officeart/2005/8/layout/orgChart1"/>
    <dgm:cxn modelId="{0A149C2B-39A0-407D-83CE-92C5BC9280F4}" type="presOf" srcId="{C7BD9D3E-9DF6-480B-B70A-031730D46E7B}" destId="{331C5311-1A41-4F1C-9E2B-403D11A3FB82}" srcOrd="0" destOrd="0" presId="urn:microsoft.com/office/officeart/2005/8/layout/orgChart1"/>
    <dgm:cxn modelId="{A65A512F-1C91-469B-AEF8-D19855E478D8}" type="presOf" srcId="{DFFB382C-FE41-4E4C-851F-3BF6A9A606C5}" destId="{E55BF258-B7A1-4F1D-A556-8758E8D70416}" srcOrd="0" destOrd="0" presId="urn:microsoft.com/office/officeart/2005/8/layout/orgChart1"/>
    <dgm:cxn modelId="{0F59792F-0439-43FA-8362-D982DD14C9AB}" type="presOf" srcId="{7CEFC2F8-2CA0-4A5C-BB06-21BCF23407E1}" destId="{1B9D05C6-3C9F-4879-A5A5-D604DC3F187E}" srcOrd="1" destOrd="0" presId="urn:microsoft.com/office/officeart/2005/8/layout/orgChart1"/>
    <dgm:cxn modelId="{6DAF7331-CD4F-46E2-A6DD-3C80A1F6A2D5}" srcId="{C85E1847-5255-4463-8C5E-D30100D3C47A}" destId="{7CEFC2F8-2CA0-4A5C-BB06-21BCF23407E1}" srcOrd="1" destOrd="0" parTransId="{C7BD9D3E-9DF6-480B-B70A-031730D46E7B}" sibTransId="{DCD82733-046A-4685-9090-FB72EAAC1CFC}"/>
    <dgm:cxn modelId="{B17FB03A-8F23-4D1D-BD68-371F06A3053E}" srcId="{C85E1847-5255-4463-8C5E-D30100D3C47A}" destId="{D1F3C4F9-1945-4E0F-9DF1-3BD6B3C153B8}" srcOrd="5" destOrd="0" parTransId="{388C115A-B47C-4D39-9BFA-C1644EAE07D5}" sibTransId="{2F40A358-257A-4553-BD00-84A7242648E6}"/>
    <dgm:cxn modelId="{724F3968-1331-4E3F-9774-C6D6E6E86A9B}" srcId="{C85E1847-5255-4463-8C5E-D30100D3C47A}" destId="{DFFB382C-FE41-4E4C-851F-3BF6A9A606C5}" srcOrd="0" destOrd="0" parTransId="{037CA885-0217-4088-ABDC-382BAAE2CCF7}" sibTransId="{BC2EF46B-AE32-45D6-87AC-1138E35136B0}"/>
    <dgm:cxn modelId="{6AF6E36D-CE61-43B2-AE42-CE2557822C71}" type="presOf" srcId="{652B0E13-8283-4CB2-BA61-A2A845E8A296}" destId="{771B11F5-EBF5-4265-B275-9209460710F1}" srcOrd="1" destOrd="0" presId="urn:microsoft.com/office/officeart/2005/8/layout/orgChart1"/>
    <dgm:cxn modelId="{3FF48A70-5348-40DA-AD8E-C55DF92EE71F}" type="presOf" srcId="{7CEFC2F8-2CA0-4A5C-BB06-21BCF23407E1}" destId="{E5E5A3A6-E495-4BE5-93F3-456D04FB3AF9}" srcOrd="0" destOrd="0" presId="urn:microsoft.com/office/officeart/2005/8/layout/orgChart1"/>
    <dgm:cxn modelId="{CEFACD50-1CE3-4254-9C31-C82DC282DEEB}" type="presOf" srcId="{B781C7A1-D7A6-43FF-8131-5958DF30C5B7}" destId="{2E4338AC-B06A-4CD1-8ECD-F185BE4BDDBD}" srcOrd="0" destOrd="0" presId="urn:microsoft.com/office/officeart/2005/8/layout/orgChart1"/>
    <dgm:cxn modelId="{9AC4C375-A4F6-43A5-85C1-6F5AF187E85C}" srcId="{C85E1847-5255-4463-8C5E-D30100D3C47A}" destId="{B0DAA6A9-135B-4CAF-8E05-5DBD9C41F387}" srcOrd="8" destOrd="0" parTransId="{B781C7A1-D7A6-43FF-8131-5958DF30C5B7}" sibTransId="{DFE9CD8E-0DD4-44F6-B52F-BD91EC879543}"/>
    <dgm:cxn modelId="{0D14EC7D-99EA-43A2-8BC2-FFCA9E8FD592}" type="presOf" srcId="{263CAC76-BAA0-4C66-A277-C4E7359DA312}" destId="{4009A127-01A4-42A4-976C-E89AC5BCE4F3}" srcOrd="1" destOrd="0" presId="urn:microsoft.com/office/officeart/2005/8/layout/orgChart1"/>
    <dgm:cxn modelId="{A8198A8B-99CA-4B98-BF5F-455475171194}" type="presOf" srcId="{652B0E13-8283-4CB2-BA61-A2A845E8A296}" destId="{4F812181-4082-4CC2-A72D-A4D07A69115E}" srcOrd="0" destOrd="0" presId="urn:microsoft.com/office/officeart/2005/8/layout/orgChart1"/>
    <dgm:cxn modelId="{7F588A8F-019C-48FD-B36E-E3327A557A99}" type="presOf" srcId="{DFFB382C-FE41-4E4C-851F-3BF6A9A606C5}" destId="{F743E08B-F1F6-42E7-83EF-2D371E1344BD}" srcOrd="1" destOrd="0" presId="urn:microsoft.com/office/officeart/2005/8/layout/orgChart1"/>
    <dgm:cxn modelId="{555C6F92-F49A-4143-880C-7677560924CE}" type="presOf" srcId="{295AC8D3-2159-4425-8722-4DB24EA35264}" destId="{8D270E7B-BEEE-4137-A725-44F84C19C4C9}" srcOrd="0" destOrd="0" presId="urn:microsoft.com/office/officeart/2005/8/layout/orgChart1"/>
    <dgm:cxn modelId="{9C857398-CD85-4049-ACF6-E32B3E81667C}" type="presOf" srcId="{C85E1847-5255-4463-8C5E-D30100D3C47A}" destId="{9429A822-0633-4B22-BFC5-E9C27D78073C}" srcOrd="1" destOrd="0" presId="urn:microsoft.com/office/officeart/2005/8/layout/orgChart1"/>
    <dgm:cxn modelId="{5CCAC7A0-CD14-4FD5-896A-F115D16E982C}" type="presOf" srcId="{B0DAA6A9-135B-4CAF-8E05-5DBD9C41F387}" destId="{ECC2109D-DA39-4E5D-9786-97BD578B8B20}" srcOrd="1" destOrd="0" presId="urn:microsoft.com/office/officeart/2005/8/layout/orgChart1"/>
    <dgm:cxn modelId="{93A0E5A2-900C-475E-9F15-C1ABE961EA98}" srcId="{C85E1847-5255-4463-8C5E-D30100D3C47A}" destId="{55378E21-B3B4-46A8-9928-F41DCC801B67}" srcOrd="4" destOrd="0" parTransId="{3822699E-38CD-4B2C-A2A8-85F1A33CC236}" sibTransId="{38CD907F-4F16-4E0B-A764-87D549CCF18B}"/>
    <dgm:cxn modelId="{4F7673A9-F10D-412D-A67F-23D7E5B67153}" srcId="{C85E1847-5255-4463-8C5E-D30100D3C47A}" destId="{EA5273C8-508D-479E-8BC2-01355BD51489}" srcOrd="3" destOrd="0" parTransId="{2BA0546C-5408-41D9-B5BC-A88F49F2B055}" sibTransId="{1D0DBDAF-44DC-4B62-9322-8B7A46368FFB}"/>
    <dgm:cxn modelId="{F17DB4AA-B07F-47BC-939C-C2D380015749}" type="presOf" srcId="{A6997320-F2B5-4E5C-931D-D53E88BF86D8}" destId="{5AA0A63F-2A23-44E5-A71A-49CF220C94D9}" srcOrd="0" destOrd="0" presId="urn:microsoft.com/office/officeart/2005/8/layout/orgChart1"/>
    <dgm:cxn modelId="{651405AE-B342-4C82-A03D-D770802E6932}" type="presOf" srcId="{BD54C217-6A25-4E38-8558-5057C44BEB70}" destId="{0CCA4551-308F-41A6-841C-EA2BBCBEF2C6}" srcOrd="0" destOrd="0" presId="urn:microsoft.com/office/officeart/2005/8/layout/orgChart1"/>
    <dgm:cxn modelId="{6B168CB0-1639-4867-8A7B-29BE88F61378}" type="presOf" srcId="{BD54C217-6A25-4E38-8558-5057C44BEB70}" destId="{D09CD246-1ED2-4AB8-97AE-E077368859D6}" srcOrd="1" destOrd="0" presId="urn:microsoft.com/office/officeart/2005/8/layout/orgChart1"/>
    <dgm:cxn modelId="{A74310B5-A8CF-4D57-9D6F-334F6E427822}" type="presOf" srcId="{037CA885-0217-4088-ABDC-382BAAE2CCF7}" destId="{A24AB225-4060-424F-A5C3-262BD8AE425E}" srcOrd="0" destOrd="0" presId="urn:microsoft.com/office/officeart/2005/8/layout/orgChart1"/>
    <dgm:cxn modelId="{6D31B5B8-8869-4C91-9F57-39F168A5612B}" type="presOf" srcId="{3822699E-38CD-4B2C-A2A8-85F1A33CC236}" destId="{98FFEA88-CCA7-4015-B2CE-FC4E0BFDA392}" srcOrd="0" destOrd="0" presId="urn:microsoft.com/office/officeart/2005/8/layout/orgChart1"/>
    <dgm:cxn modelId="{CECDD2BA-FF68-431E-BBF7-5DF21F2BED70}" type="presOf" srcId="{D1F3C4F9-1945-4E0F-9DF1-3BD6B3C153B8}" destId="{C6E6AFB8-5E73-43CD-AE18-F677529E055C}" srcOrd="0" destOrd="0" presId="urn:microsoft.com/office/officeart/2005/8/layout/orgChart1"/>
    <dgm:cxn modelId="{EF5524BC-9521-484A-A9B5-7D2EDDFFEFA7}" srcId="{C85E1847-5255-4463-8C5E-D30100D3C47A}" destId="{A6997320-F2B5-4E5C-931D-D53E88BF86D8}" srcOrd="7" destOrd="0" parTransId="{295AC8D3-2159-4425-8722-4DB24EA35264}" sibTransId="{664D950E-86DD-4671-9DB2-2BFA7B362664}"/>
    <dgm:cxn modelId="{39C7A4BF-E718-41B3-B3F3-401F4987F9BF}" type="presOf" srcId="{EA5273C8-508D-479E-8BC2-01355BD51489}" destId="{85D07FF1-30F7-42A5-B713-3C3D93E5C8FA}" srcOrd="0" destOrd="0" presId="urn:microsoft.com/office/officeart/2005/8/layout/orgChart1"/>
    <dgm:cxn modelId="{25860DC2-F3B6-4B93-9B9C-9BD43D7887E5}" type="presOf" srcId="{78CF85FE-DCC0-42BA-8D66-375A91DFF1B4}" destId="{23588C06-F87A-4AA2-AA67-F1C7A93A4AD0}" srcOrd="0" destOrd="0" presId="urn:microsoft.com/office/officeart/2005/8/layout/orgChart1"/>
    <dgm:cxn modelId="{60344BC6-4705-4115-B1AB-5194DAB81721}" srcId="{BDFBB4CE-E4D7-48A3-B902-93AE028F87F0}" destId="{652B0E13-8283-4CB2-BA61-A2A845E8A296}" srcOrd="1" destOrd="0" parTransId="{B3305EB3-4398-4A90-BB29-1B5A5B4282D4}" sibTransId="{3407F72E-D1DF-4425-9C96-314234F9A333}"/>
    <dgm:cxn modelId="{0D7670CD-D063-4021-A2C1-4D346DAE8783}" type="presOf" srcId="{D1F3C4F9-1945-4E0F-9DF1-3BD6B3C153B8}" destId="{EF18B538-8AE8-4DC7-AD7F-60056B0709EE}" srcOrd="1" destOrd="0" presId="urn:microsoft.com/office/officeart/2005/8/layout/orgChart1"/>
    <dgm:cxn modelId="{3947AFCE-510A-48E0-89B3-A197F87870C5}" type="presOf" srcId="{55378E21-B3B4-46A8-9928-F41DCC801B67}" destId="{9E8EFD14-EC33-4DB0-95CF-728CB9C7EF75}" srcOrd="0" destOrd="0" presId="urn:microsoft.com/office/officeart/2005/8/layout/orgChart1"/>
    <dgm:cxn modelId="{C50A55D2-E016-48A3-B6C0-3F07689A60DB}" srcId="{BDFBB4CE-E4D7-48A3-B902-93AE028F87F0}" destId="{C85E1847-5255-4463-8C5E-D30100D3C47A}" srcOrd="0" destOrd="0" parTransId="{98F6901B-68D9-4BF5-8A31-C59A98AB1C64}" sibTransId="{63E5B86E-AAB1-4478-B8B7-B952E76093E6}"/>
    <dgm:cxn modelId="{883687D2-CCA5-49A5-921B-EFCC70DFF2FA}" srcId="{C85E1847-5255-4463-8C5E-D30100D3C47A}" destId="{BD54C217-6A25-4E38-8558-5057C44BEB70}" srcOrd="2" destOrd="0" parTransId="{18FDF966-6F5E-418A-8E9D-A789543776D7}" sibTransId="{F88B045F-D02F-4451-A95C-F72AD8FDFF5E}"/>
    <dgm:cxn modelId="{ED6559DA-ABA7-457B-8DEC-FA0A3A78C723}" type="presOf" srcId="{18FDF966-6F5E-418A-8E9D-A789543776D7}" destId="{73DD239B-EDFB-43CB-8F69-794E547C69F1}" srcOrd="0" destOrd="0" presId="urn:microsoft.com/office/officeart/2005/8/layout/orgChart1"/>
    <dgm:cxn modelId="{64A86CE7-1619-424E-9A1F-CE033D47C9BB}" srcId="{C85E1847-5255-4463-8C5E-D30100D3C47A}" destId="{263CAC76-BAA0-4C66-A277-C4E7359DA312}" srcOrd="6" destOrd="0" parTransId="{78CF85FE-DCC0-42BA-8D66-375A91DFF1B4}" sibTransId="{0850E504-A18E-4DA6-B3C6-F7DED75C5D83}"/>
    <dgm:cxn modelId="{736614F1-AED3-4DBF-896B-436B24FA7762}" type="presOf" srcId="{55378E21-B3B4-46A8-9928-F41DCC801B67}" destId="{8DA2F168-BF44-441A-AC8D-00D210409396}" srcOrd="1" destOrd="0" presId="urn:microsoft.com/office/officeart/2005/8/layout/orgChart1"/>
    <dgm:cxn modelId="{950825F2-7195-40A1-9374-E0442CFA638B}" type="presOf" srcId="{388C115A-B47C-4D39-9BFA-C1644EAE07D5}" destId="{B4785A2F-4FD6-4FD0-A9D2-BA9C869FC91A}" srcOrd="0" destOrd="0" presId="urn:microsoft.com/office/officeart/2005/8/layout/orgChart1"/>
    <dgm:cxn modelId="{1935CCFC-14C1-4CCD-9AAF-7C077F99AF59}" type="presOf" srcId="{A6997320-F2B5-4E5C-931D-D53E88BF86D8}" destId="{4C774FA9-8AFC-49FA-8D42-1159DD615B05}" srcOrd="1" destOrd="0" presId="urn:microsoft.com/office/officeart/2005/8/layout/orgChart1"/>
    <dgm:cxn modelId="{FDDB3AE6-83A0-44A0-B6D5-5528C92124CF}" type="presParOf" srcId="{D37DFF52-5F89-45E9-8A10-684BB5AC0293}" destId="{B93FAB0E-A46F-435C-8B9A-A5E5C62125D6}" srcOrd="0" destOrd="0" presId="urn:microsoft.com/office/officeart/2005/8/layout/orgChart1"/>
    <dgm:cxn modelId="{8E756BD3-5980-40C6-BB74-69DF494AB7FF}" type="presParOf" srcId="{B93FAB0E-A46F-435C-8B9A-A5E5C62125D6}" destId="{16995D0C-8CE1-48BA-8564-AFB9FBF7E6C9}" srcOrd="0" destOrd="0" presId="urn:microsoft.com/office/officeart/2005/8/layout/orgChart1"/>
    <dgm:cxn modelId="{4C290B2E-FD16-4324-9786-C79CA25B845A}" type="presParOf" srcId="{16995D0C-8CE1-48BA-8564-AFB9FBF7E6C9}" destId="{FC25F727-D89D-465F-A3AB-812DDAC299CC}" srcOrd="0" destOrd="0" presId="urn:microsoft.com/office/officeart/2005/8/layout/orgChart1"/>
    <dgm:cxn modelId="{AEC07C8D-5BBA-4E20-834E-DA0461746C36}" type="presParOf" srcId="{16995D0C-8CE1-48BA-8564-AFB9FBF7E6C9}" destId="{9429A822-0633-4B22-BFC5-E9C27D78073C}" srcOrd="1" destOrd="0" presId="urn:microsoft.com/office/officeart/2005/8/layout/orgChart1"/>
    <dgm:cxn modelId="{C1C5AAA5-83BE-43E4-A58B-EB8E8A81BC6E}" type="presParOf" srcId="{B93FAB0E-A46F-435C-8B9A-A5E5C62125D6}" destId="{387E9282-A18E-4BD8-83FB-25ED2EDD6F1E}" srcOrd="1" destOrd="0" presId="urn:microsoft.com/office/officeart/2005/8/layout/orgChart1"/>
    <dgm:cxn modelId="{F5C26EE9-908F-434D-A9B0-A01FB80632A7}" type="presParOf" srcId="{387E9282-A18E-4BD8-83FB-25ED2EDD6F1E}" destId="{A24AB225-4060-424F-A5C3-262BD8AE425E}" srcOrd="0" destOrd="0" presId="urn:microsoft.com/office/officeart/2005/8/layout/orgChart1"/>
    <dgm:cxn modelId="{9405EEF5-57C8-4E8A-A07C-5122A9A3A92D}" type="presParOf" srcId="{387E9282-A18E-4BD8-83FB-25ED2EDD6F1E}" destId="{01CCE635-5FD6-411A-A878-01D83864FD36}" srcOrd="1" destOrd="0" presId="urn:microsoft.com/office/officeart/2005/8/layout/orgChart1"/>
    <dgm:cxn modelId="{C813EEE6-82A0-4757-B6E0-C5FCD10F6D17}" type="presParOf" srcId="{01CCE635-5FD6-411A-A878-01D83864FD36}" destId="{565E6E3F-8618-46DB-B2C7-64292B65AAA4}" srcOrd="0" destOrd="0" presId="urn:microsoft.com/office/officeart/2005/8/layout/orgChart1"/>
    <dgm:cxn modelId="{F4FF3B16-9274-4BBD-B2B1-762D18E22E73}" type="presParOf" srcId="{565E6E3F-8618-46DB-B2C7-64292B65AAA4}" destId="{E55BF258-B7A1-4F1D-A556-8758E8D70416}" srcOrd="0" destOrd="0" presId="urn:microsoft.com/office/officeart/2005/8/layout/orgChart1"/>
    <dgm:cxn modelId="{23BB925A-DAA1-461F-BF4C-93F9FDBDC228}" type="presParOf" srcId="{565E6E3F-8618-46DB-B2C7-64292B65AAA4}" destId="{F743E08B-F1F6-42E7-83EF-2D371E1344BD}" srcOrd="1" destOrd="0" presId="urn:microsoft.com/office/officeart/2005/8/layout/orgChart1"/>
    <dgm:cxn modelId="{1A876B09-BEAF-4B3B-8FDE-C4BBB6FB5384}" type="presParOf" srcId="{01CCE635-5FD6-411A-A878-01D83864FD36}" destId="{F1526916-5A05-4CC9-A53E-007DC240E887}" srcOrd="1" destOrd="0" presId="urn:microsoft.com/office/officeart/2005/8/layout/orgChart1"/>
    <dgm:cxn modelId="{B9A26E6C-E4DB-4910-B1E5-BE0E14B8584C}" type="presParOf" srcId="{01CCE635-5FD6-411A-A878-01D83864FD36}" destId="{BF7F75D7-BB81-4BD9-8665-D3A2A238452E}" srcOrd="2" destOrd="0" presId="urn:microsoft.com/office/officeart/2005/8/layout/orgChart1"/>
    <dgm:cxn modelId="{D213FBBD-ED41-4D15-AB4F-29F1D0EEBCC1}" type="presParOf" srcId="{387E9282-A18E-4BD8-83FB-25ED2EDD6F1E}" destId="{331C5311-1A41-4F1C-9E2B-403D11A3FB82}" srcOrd="2" destOrd="0" presId="urn:microsoft.com/office/officeart/2005/8/layout/orgChart1"/>
    <dgm:cxn modelId="{72569B35-7329-43A9-AE5B-546F53C27192}" type="presParOf" srcId="{387E9282-A18E-4BD8-83FB-25ED2EDD6F1E}" destId="{42241A7D-7799-48C9-B2EF-2644B382B55D}" srcOrd="3" destOrd="0" presId="urn:microsoft.com/office/officeart/2005/8/layout/orgChart1"/>
    <dgm:cxn modelId="{DDAF94C7-5804-4E84-84A3-032B26C33133}" type="presParOf" srcId="{42241A7D-7799-48C9-B2EF-2644B382B55D}" destId="{4BE821BF-E9D6-43B8-83D2-73BC3FE2680F}" srcOrd="0" destOrd="0" presId="urn:microsoft.com/office/officeart/2005/8/layout/orgChart1"/>
    <dgm:cxn modelId="{CFAFDED6-63C4-46EC-B72B-670E468A93B5}" type="presParOf" srcId="{4BE821BF-E9D6-43B8-83D2-73BC3FE2680F}" destId="{E5E5A3A6-E495-4BE5-93F3-456D04FB3AF9}" srcOrd="0" destOrd="0" presId="urn:microsoft.com/office/officeart/2005/8/layout/orgChart1"/>
    <dgm:cxn modelId="{5E013BE7-76F0-42A3-9043-B867B012F308}" type="presParOf" srcId="{4BE821BF-E9D6-43B8-83D2-73BC3FE2680F}" destId="{1B9D05C6-3C9F-4879-A5A5-D604DC3F187E}" srcOrd="1" destOrd="0" presId="urn:microsoft.com/office/officeart/2005/8/layout/orgChart1"/>
    <dgm:cxn modelId="{42E04B74-8901-4A67-8E77-11555F4ACC7A}" type="presParOf" srcId="{42241A7D-7799-48C9-B2EF-2644B382B55D}" destId="{D1A3479B-7C02-422A-AF22-B8684BDA974C}" srcOrd="1" destOrd="0" presId="urn:microsoft.com/office/officeart/2005/8/layout/orgChart1"/>
    <dgm:cxn modelId="{48D2414F-B52D-448E-A261-36ADF30F0DD8}" type="presParOf" srcId="{42241A7D-7799-48C9-B2EF-2644B382B55D}" destId="{983EABC6-3003-40E1-BA00-715DA867F531}" srcOrd="2" destOrd="0" presId="urn:microsoft.com/office/officeart/2005/8/layout/orgChart1"/>
    <dgm:cxn modelId="{80B0E35E-F0D7-4123-99AB-E0D6139C00A3}" type="presParOf" srcId="{387E9282-A18E-4BD8-83FB-25ED2EDD6F1E}" destId="{73DD239B-EDFB-43CB-8F69-794E547C69F1}" srcOrd="4" destOrd="0" presId="urn:microsoft.com/office/officeart/2005/8/layout/orgChart1"/>
    <dgm:cxn modelId="{A1BE7B50-06FE-467F-95F1-FAE8E08F066C}" type="presParOf" srcId="{387E9282-A18E-4BD8-83FB-25ED2EDD6F1E}" destId="{C82F6F6D-044E-4435-B841-FA90D85F4821}" srcOrd="5" destOrd="0" presId="urn:microsoft.com/office/officeart/2005/8/layout/orgChart1"/>
    <dgm:cxn modelId="{7F4F955D-7C5A-431E-9F02-19A4C998739D}" type="presParOf" srcId="{C82F6F6D-044E-4435-B841-FA90D85F4821}" destId="{6B6DDE42-B0ED-4D3B-AB6F-31B152A64EB3}" srcOrd="0" destOrd="0" presId="urn:microsoft.com/office/officeart/2005/8/layout/orgChart1"/>
    <dgm:cxn modelId="{40B4F339-09E1-4DE7-8AA3-40001114FEA8}" type="presParOf" srcId="{6B6DDE42-B0ED-4D3B-AB6F-31B152A64EB3}" destId="{0CCA4551-308F-41A6-841C-EA2BBCBEF2C6}" srcOrd="0" destOrd="0" presId="urn:microsoft.com/office/officeart/2005/8/layout/orgChart1"/>
    <dgm:cxn modelId="{0769EE18-BFD2-4287-A9FB-D213DCA3293A}" type="presParOf" srcId="{6B6DDE42-B0ED-4D3B-AB6F-31B152A64EB3}" destId="{D09CD246-1ED2-4AB8-97AE-E077368859D6}" srcOrd="1" destOrd="0" presId="urn:microsoft.com/office/officeart/2005/8/layout/orgChart1"/>
    <dgm:cxn modelId="{5E36E98D-5FB5-407F-9E2E-2299F41ECE23}" type="presParOf" srcId="{C82F6F6D-044E-4435-B841-FA90D85F4821}" destId="{6BB5265D-90F1-46AE-8CB0-AC2A3778DA47}" srcOrd="1" destOrd="0" presId="urn:microsoft.com/office/officeart/2005/8/layout/orgChart1"/>
    <dgm:cxn modelId="{5F9A527A-315C-43C4-B917-197E1024814E}" type="presParOf" srcId="{C82F6F6D-044E-4435-B841-FA90D85F4821}" destId="{83BBAA63-9B60-4D29-A494-E50A1A94AE80}" srcOrd="2" destOrd="0" presId="urn:microsoft.com/office/officeart/2005/8/layout/orgChart1"/>
    <dgm:cxn modelId="{86DB5EEA-B77B-4927-9B98-7E258D9426B6}" type="presParOf" srcId="{387E9282-A18E-4BD8-83FB-25ED2EDD6F1E}" destId="{36CBF6B6-7973-4D69-AD4B-C1AC22430781}" srcOrd="6" destOrd="0" presId="urn:microsoft.com/office/officeart/2005/8/layout/orgChart1"/>
    <dgm:cxn modelId="{FAE31893-A8AC-470A-9FC0-575AE3ED7460}" type="presParOf" srcId="{387E9282-A18E-4BD8-83FB-25ED2EDD6F1E}" destId="{919D34D1-74C1-4C05-AB99-B859AC26184C}" srcOrd="7" destOrd="0" presId="urn:microsoft.com/office/officeart/2005/8/layout/orgChart1"/>
    <dgm:cxn modelId="{74AFA114-59E5-4926-9EDD-9339DAFF8D93}" type="presParOf" srcId="{919D34D1-74C1-4C05-AB99-B859AC26184C}" destId="{8F59EBE0-CC9A-4D83-90E2-FF71F6EBA56B}" srcOrd="0" destOrd="0" presId="urn:microsoft.com/office/officeart/2005/8/layout/orgChart1"/>
    <dgm:cxn modelId="{C1F49A23-6945-44C6-8CE4-9434A7B7D3FD}" type="presParOf" srcId="{8F59EBE0-CC9A-4D83-90E2-FF71F6EBA56B}" destId="{85D07FF1-30F7-42A5-B713-3C3D93E5C8FA}" srcOrd="0" destOrd="0" presId="urn:microsoft.com/office/officeart/2005/8/layout/orgChart1"/>
    <dgm:cxn modelId="{F29E19B7-0EB6-4688-B32B-89CDDB89EAF4}" type="presParOf" srcId="{8F59EBE0-CC9A-4D83-90E2-FF71F6EBA56B}" destId="{6BC52232-6515-485F-A503-D57D3ED53859}" srcOrd="1" destOrd="0" presId="urn:microsoft.com/office/officeart/2005/8/layout/orgChart1"/>
    <dgm:cxn modelId="{AFB2615B-D38D-41AD-B84C-EEE76B8498A1}" type="presParOf" srcId="{919D34D1-74C1-4C05-AB99-B859AC26184C}" destId="{5E4C2DD2-1693-4B7D-B7C1-83AA65264A89}" srcOrd="1" destOrd="0" presId="urn:microsoft.com/office/officeart/2005/8/layout/orgChart1"/>
    <dgm:cxn modelId="{825899E5-A913-4982-B69E-A5ECDD450CF9}" type="presParOf" srcId="{919D34D1-74C1-4C05-AB99-B859AC26184C}" destId="{E8C98CBC-743A-464B-A445-1225BEFE0319}" srcOrd="2" destOrd="0" presId="urn:microsoft.com/office/officeart/2005/8/layout/orgChart1"/>
    <dgm:cxn modelId="{A3270952-BD6E-4EAB-A8E8-E7C6F7F9EB63}" type="presParOf" srcId="{387E9282-A18E-4BD8-83FB-25ED2EDD6F1E}" destId="{98FFEA88-CCA7-4015-B2CE-FC4E0BFDA392}" srcOrd="8" destOrd="0" presId="urn:microsoft.com/office/officeart/2005/8/layout/orgChart1"/>
    <dgm:cxn modelId="{28824CFF-8D66-46DC-94E3-8EA2559C1CB7}" type="presParOf" srcId="{387E9282-A18E-4BD8-83FB-25ED2EDD6F1E}" destId="{F8941F8A-740B-4F9F-A419-7626D03118AA}" srcOrd="9" destOrd="0" presId="urn:microsoft.com/office/officeart/2005/8/layout/orgChart1"/>
    <dgm:cxn modelId="{EFCC8E4C-2F56-488A-97B0-69B222C926B7}" type="presParOf" srcId="{F8941F8A-740B-4F9F-A419-7626D03118AA}" destId="{B6CE181E-DBE8-4C0A-9071-89388381B459}" srcOrd="0" destOrd="0" presId="urn:microsoft.com/office/officeart/2005/8/layout/orgChart1"/>
    <dgm:cxn modelId="{435144AB-589A-45CD-96CD-894701CE3078}" type="presParOf" srcId="{B6CE181E-DBE8-4C0A-9071-89388381B459}" destId="{9E8EFD14-EC33-4DB0-95CF-728CB9C7EF75}" srcOrd="0" destOrd="0" presId="urn:microsoft.com/office/officeart/2005/8/layout/orgChart1"/>
    <dgm:cxn modelId="{AC5215C4-F193-4777-8C51-5D43AC1CBF43}" type="presParOf" srcId="{B6CE181E-DBE8-4C0A-9071-89388381B459}" destId="{8DA2F168-BF44-441A-AC8D-00D210409396}" srcOrd="1" destOrd="0" presId="urn:microsoft.com/office/officeart/2005/8/layout/orgChart1"/>
    <dgm:cxn modelId="{A1C7F1F9-53E1-425B-98C3-5C7E32A282BD}" type="presParOf" srcId="{F8941F8A-740B-4F9F-A419-7626D03118AA}" destId="{0C23D157-9B94-45F0-8BFA-DC32C4902EC0}" srcOrd="1" destOrd="0" presId="urn:microsoft.com/office/officeart/2005/8/layout/orgChart1"/>
    <dgm:cxn modelId="{1600B4FA-8434-41F8-A20A-19B2AE56E0B1}" type="presParOf" srcId="{F8941F8A-740B-4F9F-A419-7626D03118AA}" destId="{01E57E1E-8807-41E9-B0ED-4928747BFFE0}" srcOrd="2" destOrd="0" presId="urn:microsoft.com/office/officeart/2005/8/layout/orgChart1"/>
    <dgm:cxn modelId="{AB6D308D-E049-480B-8996-772924EE6DAB}" type="presParOf" srcId="{387E9282-A18E-4BD8-83FB-25ED2EDD6F1E}" destId="{B4785A2F-4FD6-4FD0-A9D2-BA9C869FC91A}" srcOrd="10" destOrd="0" presId="urn:microsoft.com/office/officeart/2005/8/layout/orgChart1"/>
    <dgm:cxn modelId="{F1A9D935-B490-48B1-9C6C-4B4391DCA365}" type="presParOf" srcId="{387E9282-A18E-4BD8-83FB-25ED2EDD6F1E}" destId="{0022A15E-91BE-402F-8663-F454FABE3B8B}" srcOrd="11" destOrd="0" presId="urn:microsoft.com/office/officeart/2005/8/layout/orgChart1"/>
    <dgm:cxn modelId="{C67C7F23-AF98-4611-A426-822148D492E4}" type="presParOf" srcId="{0022A15E-91BE-402F-8663-F454FABE3B8B}" destId="{8695E146-9064-45E5-B8E7-4860CA9B9659}" srcOrd="0" destOrd="0" presId="urn:microsoft.com/office/officeart/2005/8/layout/orgChart1"/>
    <dgm:cxn modelId="{7612AF7A-C8F0-434F-9414-F531A9FBC1AE}" type="presParOf" srcId="{8695E146-9064-45E5-B8E7-4860CA9B9659}" destId="{C6E6AFB8-5E73-43CD-AE18-F677529E055C}" srcOrd="0" destOrd="0" presId="urn:microsoft.com/office/officeart/2005/8/layout/orgChart1"/>
    <dgm:cxn modelId="{79860507-1F1E-4F3A-BA2D-78AEABB3EA82}" type="presParOf" srcId="{8695E146-9064-45E5-B8E7-4860CA9B9659}" destId="{EF18B538-8AE8-4DC7-AD7F-60056B0709EE}" srcOrd="1" destOrd="0" presId="urn:microsoft.com/office/officeart/2005/8/layout/orgChart1"/>
    <dgm:cxn modelId="{7F8BC9BB-AC3B-4DCC-B675-D463DC9C3EFC}" type="presParOf" srcId="{0022A15E-91BE-402F-8663-F454FABE3B8B}" destId="{A8F9820D-89CF-4474-8474-278F6657389E}" srcOrd="1" destOrd="0" presId="urn:microsoft.com/office/officeart/2005/8/layout/orgChart1"/>
    <dgm:cxn modelId="{C5510EEB-B513-4F4D-9FAB-5820809EE6BB}" type="presParOf" srcId="{0022A15E-91BE-402F-8663-F454FABE3B8B}" destId="{E2513451-CCDF-4369-802D-CD045EFA4864}" srcOrd="2" destOrd="0" presId="urn:microsoft.com/office/officeart/2005/8/layout/orgChart1"/>
    <dgm:cxn modelId="{CCD7CC04-6E89-4A24-8BCD-05D09084B278}" type="presParOf" srcId="{387E9282-A18E-4BD8-83FB-25ED2EDD6F1E}" destId="{23588C06-F87A-4AA2-AA67-F1C7A93A4AD0}" srcOrd="12" destOrd="0" presId="urn:microsoft.com/office/officeart/2005/8/layout/orgChart1"/>
    <dgm:cxn modelId="{BBE33BDC-5A3C-4F14-826E-F4C646532D0F}" type="presParOf" srcId="{387E9282-A18E-4BD8-83FB-25ED2EDD6F1E}" destId="{602B2673-5F94-4D54-B388-679949A73C7F}" srcOrd="13" destOrd="0" presId="urn:microsoft.com/office/officeart/2005/8/layout/orgChart1"/>
    <dgm:cxn modelId="{B0B44F06-D8F6-4014-9B96-4403193D514B}" type="presParOf" srcId="{602B2673-5F94-4D54-B388-679949A73C7F}" destId="{BE137D12-CCCF-4EAC-970A-B8376E1E994B}" srcOrd="0" destOrd="0" presId="urn:microsoft.com/office/officeart/2005/8/layout/orgChart1"/>
    <dgm:cxn modelId="{FD223E48-BA5F-40DE-BE8B-50904351CAEA}" type="presParOf" srcId="{BE137D12-CCCF-4EAC-970A-B8376E1E994B}" destId="{5DB6AAE6-172F-45F7-9D54-4156DE4A7F5D}" srcOrd="0" destOrd="0" presId="urn:microsoft.com/office/officeart/2005/8/layout/orgChart1"/>
    <dgm:cxn modelId="{2935B329-03E7-4886-B1CD-924AE1B5F33B}" type="presParOf" srcId="{BE137D12-CCCF-4EAC-970A-B8376E1E994B}" destId="{4009A127-01A4-42A4-976C-E89AC5BCE4F3}" srcOrd="1" destOrd="0" presId="urn:microsoft.com/office/officeart/2005/8/layout/orgChart1"/>
    <dgm:cxn modelId="{23C32E79-2252-412F-9A14-2F892A944A14}" type="presParOf" srcId="{602B2673-5F94-4D54-B388-679949A73C7F}" destId="{7DD01032-869C-4548-89FA-3C0EE5B0FC1E}" srcOrd="1" destOrd="0" presId="urn:microsoft.com/office/officeart/2005/8/layout/orgChart1"/>
    <dgm:cxn modelId="{FE734B05-E22C-4DB4-88CD-0C143A70FEB6}" type="presParOf" srcId="{602B2673-5F94-4D54-B388-679949A73C7F}" destId="{E614F199-E095-4D35-9A92-D7F34897D824}" srcOrd="2" destOrd="0" presId="urn:microsoft.com/office/officeart/2005/8/layout/orgChart1"/>
    <dgm:cxn modelId="{A4BDB078-933E-4B99-BA1B-00FCF2EEDA4E}" type="presParOf" srcId="{387E9282-A18E-4BD8-83FB-25ED2EDD6F1E}" destId="{8D270E7B-BEEE-4137-A725-44F84C19C4C9}" srcOrd="14" destOrd="0" presId="urn:microsoft.com/office/officeart/2005/8/layout/orgChart1"/>
    <dgm:cxn modelId="{45902B09-AC95-4952-AA3F-9BC72D94BEC3}" type="presParOf" srcId="{387E9282-A18E-4BD8-83FB-25ED2EDD6F1E}" destId="{A769B3FD-C61C-47F0-A378-7C9E7D5D2920}" srcOrd="15" destOrd="0" presId="urn:microsoft.com/office/officeart/2005/8/layout/orgChart1"/>
    <dgm:cxn modelId="{A012F5D5-EF18-4463-A531-9479B47A9D80}" type="presParOf" srcId="{A769B3FD-C61C-47F0-A378-7C9E7D5D2920}" destId="{1870C43F-2BE4-4D72-B5B7-AF7EC808AABD}" srcOrd="0" destOrd="0" presId="urn:microsoft.com/office/officeart/2005/8/layout/orgChart1"/>
    <dgm:cxn modelId="{2C73CA1F-73B5-4211-BE19-9CCBAA084BF1}" type="presParOf" srcId="{1870C43F-2BE4-4D72-B5B7-AF7EC808AABD}" destId="{5AA0A63F-2A23-44E5-A71A-49CF220C94D9}" srcOrd="0" destOrd="0" presId="urn:microsoft.com/office/officeart/2005/8/layout/orgChart1"/>
    <dgm:cxn modelId="{39AD5E12-744F-414D-B7D3-877BFE4E1387}" type="presParOf" srcId="{1870C43F-2BE4-4D72-B5B7-AF7EC808AABD}" destId="{4C774FA9-8AFC-49FA-8D42-1159DD615B05}" srcOrd="1" destOrd="0" presId="urn:microsoft.com/office/officeart/2005/8/layout/orgChart1"/>
    <dgm:cxn modelId="{40A9BE69-041F-4085-9049-DD8175B5CA45}" type="presParOf" srcId="{A769B3FD-C61C-47F0-A378-7C9E7D5D2920}" destId="{5DAD1008-5843-4F20-9D59-B2E20AE901F5}" srcOrd="1" destOrd="0" presId="urn:microsoft.com/office/officeart/2005/8/layout/orgChart1"/>
    <dgm:cxn modelId="{881DD198-FF0B-4CA7-B494-7E946B990FA9}" type="presParOf" srcId="{A769B3FD-C61C-47F0-A378-7C9E7D5D2920}" destId="{A9310D82-E9E0-4326-BE3F-BB2DFA7052F7}" srcOrd="2" destOrd="0" presId="urn:microsoft.com/office/officeart/2005/8/layout/orgChart1"/>
    <dgm:cxn modelId="{0BEB2BC3-A1F4-4E36-829A-F3925FBF4126}" type="presParOf" srcId="{387E9282-A18E-4BD8-83FB-25ED2EDD6F1E}" destId="{2E4338AC-B06A-4CD1-8ECD-F185BE4BDDBD}" srcOrd="16" destOrd="0" presId="urn:microsoft.com/office/officeart/2005/8/layout/orgChart1"/>
    <dgm:cxn modelId="{4F0F677D-F6FE-439D-AB79-A07A92A6DCDC}" type="presParOf" srcId="{387E9282-A18E-4BD8-83FB-25ED2EDD6F1E}" destId="{3C05ECCA-5B47-4E3F-A08E-EED1118A96FF}" srcOrd="17" destOrd="0" presId="urn:microsoft.com/office/officeart/2005/8/layout/orgChart1"/>
    <dgm:cxn modelId="{EB88C227-DF6E-4436-B237-45FDEEC7F418}" type="presParOf" srcId="{3C05ECCA-5B47-4E3F-A08E-EED1118A96FF}" destId="{C537BB87-83B7-4176-B962-9AFE8ED2E87E}" srcOrd="0" destOrd="0" presId="urn:microsoft.com/office/officeart/2005/8/layout/orgChart1"/>
    <dgm:cxn modelId="{6D2E6C82-E6F7-4957-B063-0B692CD75642}" type="presParOf" srcId="{C537BB87-83B7-4176-B962-9AFE8ED2E87E}" destId="{73BC9753-C506-4C00-818E-80EAC9E0FD82}" srcOrd="0" destOrd="0" presId="urn:microsoft.com/office/officeart/2005/8/layout/orgChart1"/>
    <dgm:cxn modelId="{5F53D3D6-B932-42E1-88B7-8E594AF78623}" type="presParOf" srcId="{C537BB87-83B7-4176-B962-9AFE8ED2E87E}" destId="{ECC2109D-DA39-4E5D-9786-97BD578B8B20}" srcOrd="1" destOrd="0" presId="urn:microsoft.com/office/officeart/2005/8/layout/orgChart1"/>
    <dgm:cxn modelId="{1A57B6EF-A8A7-49C4-8F7B-C693D482600B}" type="presParOf" srcId="{3C05ECCA-5B47-4E3F-A08E-EED1118A96FF}" destId="{44CFCA05-5FBB-4D1A-B046-D8937F478CA0}" srcOrd="1" destOrd="0" presId="urn:microsoft.com/office/officeart/2005/8/layout/orgChart1"/>
    <dgm:cxn modelId="{2BF3722F-10DC-4B3B-B270-0A5BFA9FF572}" type="presParOf" srcId="{3C05ECCA-5B47-4E3F-A08E-EED1118A96FF}" destId="{87E873A0-7265-4733-AF17-3C1D687E5282}" srcOrd="2" destOrd="0" presId="urn:microsoft.com/office/officeart/2005/8/layout/orgChart1"/>
    <dgm:cxn modelId="{A3CB7FE3-ABC8-4F3D-A87A-46661AB5DB2A}" type="presParOf" srcId="{B93FAB0E-A46F-435C-8B9A-A5E5C62125D6}" destId="{68D494E4-3AC6-4436-A44D-DC52BC0B54F3}" srcOrd="2" destOrd="0" presId="urn:microsoft.com/office/officeart/2005/8/layout/orgChart1"/>
    <dgm:cxn modelId="{69E178EE-43A6-496B-9E4F-2A06C3220245}" type="presParOf" srcId="{D37DFF52-5F89-45E9-8A10-684BB5AC0293}" destId="{B07CB760-BA18-46D2-A400-47E72D8FC5AD}" srcOrd="1" destOrd="0" presId="urn:microsoft.com/office/officeart/2005/8/layout/orgChart1"/>
    <dgm:cxn modelId="{2ED5D527-11AC-4903-8A5D-FD7357EBA2C9}" type="presParOf" srcId="{B07CB760-BA18-46D2-A400-47E72D8FC5AD}" destId="{84C33477-E47C-407A-9E72-C1C35E3BAB93}" srcOrd="0" destOrd="0" presId="urn:microsoft.com/office/officeart/2005/8/layout/orgChart1"/>
    <dgm:cxn modelId="{680E51A3-05A8-4F4B-8BE2-9C93DC955210}" type="presParOf" srcId="{84C33477-E47C-407A-9E72-C1C35E3BAB93}" destId="{4F812181-4082-4CC2-A72D-A4D07A69115E}" srcOrd="0" destOrd="0" presId="urn:microsoft.com/office/officeart/2005/8/layout/orgChart1"/>
    <dgm:cxn modelId="{774D437A-9D15-42EA-92CC-9A6579DE96C8}" type="presParOf" srcId="{84C33477-E47C-407A-9E72-C1C35E3BAB93}" destId="{771B11F5-EBF5-4265-B275-9209460710F1}" srcOrd="1" destOrd="0" presId="urn:microsoft.com/office/officeart/2005/8/layout/orgChart1"/>
    <dgm:cxn modelId="{F4777A1F-E135-4417-833B-1529042B1E9F}" type="presParOf" srcId="{B07CB760-BA18-46D2-A400-47E72D8FC5AD}" destId="{CC33058C-EA4D-487B-BC53-8DD37C56982B}" srcOrd="1" destOrd="0" presId="urn:microsoft.com/office/officeart/2005/8/layout/orgChart1"/>
    <dgm:cxn modelId="{671C5130-FE7E-4F55-95B4-90324322054A}" type="presParOf" srcId="{B07CB760-BA18-46D2-A400-47E72D8FC5AD}" destId="{5EC9AC44-C8F4-41B8-803B-BF3FA9D723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338AC-B06A-4CD1-8ECD-F185BE4BDDBD}">
      <dsp:nvSpPr>
        <dsp:cNvPr id="0" name=""/>
        <dsp:cNvSpPr/>
      </dsp:nvSpPr>
      <dsp:spPr>
        <a:xfrm>
          <a:off x="5967412" y="2340600"/>
          <a:ext cx="5417250" cy="229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21"/>
              </a:lnTo>
              <a:lnTo>
                <a:pt x="5417250" y="114921"/>
              </a:lnTo>
              <a:lnTo>
                <a:pt x="5417250" y="2298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70E7B-BEEE-4137-A725-44F84C19C4C9}">
      <dsp:nvSpPr>
        <dsp:cNvPr id="0" name=""/>
        <dsp:cNvSpPr/>
      </dsp:nvSpPr>
      <dsp:spPr>
        <a:xfrm>
          <a:off x="5967412" y="2340600"/>
          <a:ext cx="4066489" cy="229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21"/>
              </a:lnTo>
              <a:lnTo>
                <a:pt x="4066489" y="114921"/>
              </a:lnTo>
              <a:lnTo>
                <a:pt x="4066489" y="2298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88C06-F87A-4AA2-AA67-F1C7A93A4AD0}">
      <dsp:nvSpPr>
        <dsp:cNvPr id="0" name=""/>
        <dsp:cNvSpPr/>
      </dsp:nvSpPr>
      <dsp:spPr>
        <a:xfrm>
          <a:off x="5967412" y="2340600"/>
          <a:ext cx="2768592" cy="229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21"/>
              </a:lnTo>
              <a:lnTo>
                <a:pt x="2768592" y="114921"/>
              </a:lnTo>
              <a:lnTo>
                <a:pt x="2768592" y="2298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85A2F-4FD6-4FD0-A9D2-BA9C869FC91A}">
      <dsp:nvSpPr>
        <dsp:cNvPr id="0" name=""/>
        <dsp:cNvSpPr/>
      </dsp:nvSpPr>
      <dsp:spPr>
        <a:xfrm>
          <a:off x="5967412" y="2340600"/>
          <a:ext cx="1444263" cy="229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21"/>
              </a:lnTo>
              <a:lnTo>
                <a:pt x="1444263" y="114921"/>
              </a:lnTo>
              <a:lnTo>
                <a:pt x="1444263" y="2298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FEA88-CCA7-4015-B2CE-FC4E0BFDA392}">
      <dsp:nvSpPr>
        <dsp:cNvPr id="0" name=""/>
        <dsp:cNvSpPr/>
      </dsp:nvSpPr>
      <dsp:spPr>
        <a:xfrm>
          <a:off x="5921692" y="2340600"/>
          <a:ext cx="91440" cy="2298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8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BF6B6-7973-4D69-AD4B-C1AC22430781}">
      <dsp:nvSpPr>
        <dsp:cNvPr id="0" name=""/>
        <dsp:cNvSpPr/>
      </dsp:nvSpPr>
      <dsp:spPr>
        <a:xfrm>
          <a:off x="4523149" y="2340600"/>
          <a:ext cx="1444263" cy="229842"/>
        </a:xfrm>
        <a:custGeom>
          <a:avLst/>
          <a:gdLst/>
          <a:ahLst/>
          <a:cxnLst/>
          <a:rect l="0" t="0" r="0" b="0"/>
          <a:pathLst>
            <a:path>
              <a:moveTo>
                <a:pt x="1444263" y="0"/>
              </a:moveTo>
              <a:lnTo>
                <a:pt x="1444263" y="114921"/>
              </a:lnTo>
              <a:lnTo>
                <a:pt x="0" y="114921"/>
              </a:lnTo>
              <a:lnTo>
                <a:pt x="0" y="2298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D239B-EDFB-43CB-8F69-794E547C69F1}">
      <dsp:nvSpPr>
        <dsp:cNvPr id="0" name=""/>
        <dsp:cNvSpPr/>
      </dsp:nvSpPr>
      <dsp:spPr>
        <a:xfrm>
          <a:off x="3198820" y="2340600"/>
          <a:ext cx="2768592" cy="229842"/>
        </a:xfrm>
        <a:custGeom>
          <a:avLst/>
          <a:gdLst/>
          <a:ahLst/>
          <a:cxnLst/>
          <a:rect l="0" t="0" r="0" b="0"/>
          <a:pathLst>
            <a:path>
              <a:moveTo>
                <a:pt x="2768592" y="0"/>
              </a:moveTo>
              <a:lnTo>
                <a:pt x="2768592" y="114921"/>
              </a:lnTo>
              <a:lnTo>
                <a:pt x="0" y="114921"/>
              </a:lnTo>
              <a:lnTo>
                <a:pt x="0" y="2298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C5311-1A41-4F1C-9E2B-403D11A3FB82}">
      <dsp:nvSpPr>
        <dsp:cNvPr id="0" name=""/>
        <dsp:cNvSpPr/>
      </dsp:nvSpPr>
      <dsp:spPr>
        <a:xfrm>
          <a:off x="1874490" y="2340600"/>
          <a:ext cx="4092921" cy="229842"/>
        </a:xfrm>
        <a:custGeom>
          <a:avLst/>
          <a:gdLst/>
          <a:ahLst/>
          <a:cxnLst/>
          <a:rect l="0" t="0" r="0" b="0"/>
          <a:pathLst>
            <a:path>
              <a:moveTo>
                <a:pt x="4092921" y="0"/>
              </a:moveTo>
              <a:lnTo>
                <a:pt x="4092921" y="114921"/>
              </a:lnTo>
              <a:lnTo>
                <a:pt x="0" y="114921"/>
              </a:lnTo>
              <a:lnTo>
                <a:pt x="0" y="2298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AB225-4060-424F-A5C3-262BD8AE425E}">
      <dsp:nvSpPr>
        <dsp:cNvPr id="0" name=""/>
        <dsp:cNvSpPr/>
      </dsp:nvSpPr>
      <dsp:spPr>
        <a:xfrm>
          <a:off x="550161" y="2340600"/>
          <a:ext cx="5417250" cy="229842"/>
        </a:xfrm>
        <a:custGeom>
          <a:avLst/>
          <a:gdLst/>
          <a:ahLst/>
          <a:cxnLst/>
          <a:rect l="0" t="0" r="0" b="0"/>
          <a:pathLst>
            <a:path>
              <a:moveTo>
                <a:pt x="5417250" y="0"/>
              </a:moveTo>
              <a:lnTo>
                <a:pt x="5417250" y="114921"/>
              </a:lnTo>
              <a:lnTo>
                <a:pt x="0" y="114921"/>
              </a:lnTo>
              <a:lnTo>
                <a:pt x="0" y="2298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5F727-D89D-465F-A3AB-812DDAC299CC}">
      <dsp:nvSpPr>
        <dsp:cNvPr id="0" name=""/>
        <dsp:cNvSpPr/>
      </dsp:nvSpPr>
      <dsp:spPr>
        <a:xfrm>
          <a:off x="5420169" y="1793357"/>
          <a:ext cx="1094486" cy="54724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PRESIDENTE</a:t>
          </a:r>
        </a:p>
      </dsp:txBody>
      <dsp:txXfrm>
        <a:off x="5420169" y="1793357"/>
        <a:ext cx="1094486" cy="547243"/>
      </dsp:txXfrm>
    </dsp:sp>
    <dsp:sp modelId="{E55BF258-B7A1-4F1D-A556-8758E8D70416}">
      <dsp:nvSpPr>
        <dsp:cNvPr id="0" name=""/>
        <dsp:cNvSpPr/>
      </dsp:nvSpPr>
      <dsp:spPr>
        <a:xfrm>
          <a:off x="2918" y="2570442"/>
          <a:ext cx="1094486" cy="129335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Secretaría Xeral e de Políticas Públicas</a:t>
          </a:r>
        </a:p>
      </dsp:txBody>
      <dsp:txXfrm>
        <a:off x="2918" y="2570442"/>
        <a:ext cx="1094486" cy="1293355"/>
      </dsp:txXfrm>
    </dsp:sp>
    <dsp:sp modelId="{E5E5A3A6-E495-4BE5-93F3-456D04FB3AF9}">
      <dsp:nvSpPr>
        <dsp:cNvPr id="0" name=""/>
        <dsp:cNvSpPr/>
      </dsp:nvSpPr>
      <dsp:spPr>
        <a:xfrm>
          <a:off x="1327247" y="2570442"/>
          <a:ext cx="1094486" cy="132804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Servizos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 Xurídicos</a:t>
          </a:r>
        </a:p>
      </dsp:txBody>
      <dsp:txXfrm>
        <a:off x="1327247" y="2570442"/>
        <a:ext cx="1094486" cy="1328045"/>
      </dsp:txXfrm>
    </dsp:sp>
    <dsp:sp modelId="{0CCA4551-308F-41A6-841C-EA2BBCBEF2C6}">
      <dsp:nvSpPr>
        <dsp:cNvPr id="0" name=""/>
        <dsp:cNvSpPr/>
      </dsp:nvSpPr>
      <dsp:spPr>
        <a:xfrm>
          <a:off x="2651576" y="2570442"/>
          <a:ext cx="1094486" cy="132804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Finanzas</a:t>
          </a:r>
        </a:p>
      </dsp:txBody>
      <dsp:txXfrm>
        <a:off x="2651576" y="2570442"/>
        <a:ext cx="1094486" cy="1328045"/>
      </dsp:txXfrm>
    </dsp:sp>
    <dsp:sp modelId="{85D07FF1-30F7-42A5-B713-3C3D93E5C8FA}">
      <dsp:nvSpPr>
        <dsp:cNvPr id="0" name=""/>
        <dsp:cNvSpPr/>
      </dsp:nvSpPr>
      <dsp:spPr>
        <a:xfrm>
          <a:off x="3975905" y="2570442"/>
          <a:ext cx="1094486" cy="132804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Recursos Humanos</a:t>
          </a:r>
        </a:p>
      </dsp:txBody>
      <dsp:txXfrm>
        <a:off x="3975905" y="2570442"/>
        <a:ext cx="1094486" cy="1328045"/>
      </dsp:txXfrm>
    </dsp:sp>
    <dsp:sp modelId="{9E8EFD14-EC33-4DB0-95CF-728CB9C7EF75}">
      <dsp:nvSpPr>
        <dsp:cNvPr id="0" name=""/>
        <dsp:cNvSpPr/>
      </dsp:nvSpPr>
      <dsp:spPr>
        <a:xfrm>
          <a:off x="5300235" y="2570442"/>
          <a:ext cx="1334354" cy="132804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500" kern="12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Estratexia, Sustentabilidade e Marca</a:t>
          </a:r>
        </a:p>
      </dsp:txBody>
      <dsp:txXfrm>
        <a:off x="5300235" y="2570442"/>
        <a:ext cx="1334354" cy="1328045"/>
      </dsp:txXfrm>
    </dsp:sp>
    <dsp:sp modelId="{C6E6AFB8-5E73-43CD-AE18-F677529E055C}">
      <dsp:nvSpPr>
        <dsp:cNvPr id="0" name=""/>
        <dsp:cNvSpPr/>
      </dsp:nvSpPr>
      <dsp:spPr>
        <a:xfrm>
          <a:off x="6864432" y="2570442"/>
          <a:ext cx="1094486" cy="132804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Comercial</a:t>
          </a:r>
        </a:p>
      </dsp:txBody>
      <dsp:txXfrm>
        <a:off x="6864432" y="2570442"/>
        <a:ext cx="1094486" cy="1328045"/>
      </dsp:txXfrm>
    </dsp:sp>
    <dsp:sp modelId="{5DB6AAE6-172F-45F7-9D54-4156DE4A7F5D}">
      <dsp:nvSpPr>
        <dsp:cNvPr id="0" name=""/>
        <dsp:cNvSpPr/>
      </dsp:nvSpPr>
      <dsp:spPr>
        <a:xfrm>
          <a:off x="8188761" y="2570442"/>
          <a:ext cx="1094486" cy="132804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500" kern="12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Tecnoloxía e </a:t>
          </a:r>
          <a:r>
            <a:rPr lang="gl-ES" sz="1300" kern="12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Transformación</a:t>
          </a:r>
          <a:r>
            <a:rPr lang="gl-ES" sz="1500" kern="12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 dixital</a:t>
          </a:r>
        </a:p>
      </dsp:txBody>
      <dsp:txXfrm>
        <a:off x="8188761" y="2570442"/>
        <a:ext cx="1094486" cy="1328045"/>
      </dsp:txXfrm>
    </dsp:sp>
    <dsp:sp modelId="{5AA0A63F-2A23-44E5-A71A-49CF220C94D9}">
      <dsp:nvSpPr>
        <dsp:cNvPr id="0" name=""/>
        <dsp:cNvSpPr/>
      </dsp:nvSpPr>
      <dsp:spPr>
        <a:xfrm>
          <a:off x="9486658" y="2570442"/>
          <a:ext cx="1094486" cy="132804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Operacións</a:t>
          </a:r>
        </a:p>
      </dsp:txBody>
      <dsp:txXfrm>
        <a:off x="9486658" y="2570442"/>
        <a:ext cx="1094486" cy="1328045"/>
      </dsp:txXfrm>
    </dsp:sp>
    <dsp:sp modelId="{73BC9753-C506-4C00-818E-80EAC9E0FD82}">
      <dsp:nvSpPr>
        <dsp:cNvPr id="0" name=""/>
        <dsp:cNvSpPr/>
      </dsp:nvSpPr>
      <dsp:spPr>
        <a:xfrm>
          <a:off x="10837419" y="2570442"/>
          <a:ext cx="1094486" cy="132704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Auditoría e Control</a:t>
          </a:r>
        </a:p>
      </dsp:txBody>
      <dsp:txXfrm>
        <a:off x="10837419" y="2570442"/>
        <a:ext cx="1094486" cy="1327043"/>
      </dsp:txXfrm>
    </dsp:sp>
    <dsp:sp modelId="{4F812181-4082-4CC2-A72D-A4D07A69115E}">
      <dsp:nvSpPr>
        <dsp:cNvPr id="0" name=""/>
        <dsp:cNvSpPr/>
      </dsp:nvSpPr>
      <dsp:spPr>
        <a:xfrm>
          <a:off x="5177389" y="906165"/>
          <a:ext cx="1732255" cy="736376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800" kern="1200" noProof="0" dirty="0">
              <a:solidFill>
                <a:schemeClr val="accent5">
                  <a:lumMod val="50000"/>
                </a:schemeClr>
              </a:solidFill>
              <a:latin typeface="Cartero  "/>
            </a:rPr>
            <a:t>CONSELLO DE ADMINISTRACIÓN</a:t>
          </a:r>
        </a:p>
      </dsp:txBody>
      <dsp:txXfrm>
        <a:off x="5177389" y="906165"/>
        <a:ext cx="1732255" cy="736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A46F-16EF-47E0-A049-D55075BF415B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84B-C0F1-4F68-A697-352F1C8085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95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A46F-16EF-47E0-A049-D55075BF415B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84B-C0F1-4F68-A697-352F1C8085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14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A46F-16EF-47E0-A049-D55075BF415B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84B-C0F1-4F68-A697-352F1C8085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48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A46F-16EF-47E0-A049-D55075BF415B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84B-C0F1-4F68-A697-352F1C8085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12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A46F-16EF-47E0-A049-D55075BF415B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84B-C0F1-4F68-A697-352F1C8085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06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A46F-16EF-47E0-A049-D55075BF415B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84B-C0F1-4F68-A697-352F1C8085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91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A46F-16EF-47E0-A049-D55075BF415B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84B-C0F1-4F68-A697-352F1C8085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3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A46F-16EF-47E0-A049-D55075BF415B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84B-C0F1-4F68-A697-352F1C8085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89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A46F-16EF-47E0-A049-D55075BF415B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84B-C0F1-4F68-A697-352F1C8085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71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A46F-16EF-47E0-A049-D55075BF415B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84B-C0F1-4F68-A697-352F1C8085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51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A46F-16EF-47E0-A049-D55075BF415B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84B-C0F1-4F68-A697-352F1C8085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26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8A46F-16EF-47E0-A049-D55075BF415B}" type="datetimeFigureOut">
              <a:rPr lang="es-ES" smtClean="0"/>
              <a:t>14/05/2024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E84B-C0F1-4F68-A697-352F1C8085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36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74787" r="76893"/>
          <a:stretch/>
        </p:blipFill>
        <p:spPr>
          <a:xfrm rot="10800000">
            <a:off x="14072" y="45063"/>
            <a:ext cx="802191" cy="2485195"/>
          </a:xfrm>
          <a:prstGeom prst="rect">
            <a:avLst/>
          </a:prstGeom>
        </p:spPr>
      </p:pic>
      <p:sp>
        <p:nvSpPr>
          <p:cNvPr id="14" name="CuadroTexto 3"/>
          <p:cNvSpPr txBox="1"/>
          <p:nvPr/>
        </p:nvSpPr>
        <p:spPr>
          <a:xfrm>
            <a:off x="1167653" y="120786"/>
            <a:ext cx="8045290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dirty="0">
                <a:solidFill>
                  <a:srgbClr val="002453"/>
                </a:solidFill>
                <a:latin typeface="Arial Black" pitchFamily="34"/>
              </a:rPr>
              <a:t>Organigrama</a:t>
            </a:r>
            <a:endParaRPr lang="es-ES" sz="3200" b="0" i="0" u="none" strike="noStrike" kern="1200" cap="none" spc="0" baseline="0" dirty="0">
              <a:solidFill>
                <a:srgbClr val="002453"/>
              </a:solidFill>
              <a:uFillTx/>
              <a:latin typeface="Arial Black" pitchFamily="34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6" t="32793" r="38588" b="41271"/>
          <a:stretch/>
        </p:blipFill>
        <p:spPr>
          <a:xfrm rot="16200000">
            <a:off x="690479" y="5721001"/>
            <a:ext cx="425885" cy="177869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2" t="53691" b="20191"/>
          <a:stretch/>
        </p:blipFill>
        <p:spPr>
          <a:xfrm rot="5400000">
            <a:off x="10823938" y="-431637"/>
            <a:ext cx="944902" cy="179122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8" t="88425" r="29739"/>
          <a:stretch/>
        </p:blipFill>
        <p:spPr>
          <a:xfrm>
            <a:off x="7148418" y="6088680"/>
            <a:ext cx="5060515" cy="793861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29257644"/>
              </p:ext>
            </p:extLst>
          </p:nvPr>
        </p:nvGraphicFramePr>
        <p:xfrm>
          <a:off x="123825" y="705561"/>
          <a:ext cx="11934825" cy="5691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3BBF5B3-1CDD-44C8-B48C-036547492FBE}"/>
              </a:ext>
            </a:extLst>
          </p:cNvPr>
          <p:cNvSpPr txBox="1"/>
          <p:nvPr/>
        </p:nvSpPr>
        <p:spPr>
          <a:xfrm>
            <a:off x="1792770" y="6485610"/>
            <a:ext cx="384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>
                <a:solidFill>
                  <a:srgbClr val="002060"/>
                </a:solidFill>
              </a:rPr>
              <a:t>Actualizado en abril 2024</a:t>
            </a:r>
          </a:p>
        </p:txBody>
      </p:sp>
    </p:spTree>
    <p:extLst>
      <p:ext uri="{BB962C8B-B14F-4D97-AF65-F5344CB8AC3E}">
        <p14:creationId xmlns:p14="http://schemas.microsoft.com/office/powerpoint/2010/main" val="1687065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35</Words>
  <Application>Microsoft Office PowerPoint</Application>
  <PresentationFormat>Panorámica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Cartero  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Garcia Gallardo, Alejandra</dc:creator>
  <cp:lastModifiedBy>Traducción Altalingua</cp:lastModifiedBy>
  <cp:revision>24</cp:revision>
  <dcterms:created xsi:type="dcterms:W3CDTF">2019-05-24T07:16:04Z</dcterms:created>
  <dcterms:modified xsi:type="dcterms:W3CDTF">2024-05-14T08:23:42Z</dcterms:modified>
</cp:coreProperties>
</file>